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451" r:id="rId3"/>
    <p:sldId id="447" r:id="rId4"/>
    <p:sldId id="433" r:id="rId5"/>
    <p:sldId id="434" r:id="rId6"/>
    <p:sldId id="452" r:id="rId7"/>
    <p:sldId id="456" r:id="rId8"/>
    <p:sldId id="458" r:id="rId9"/>
    <p:sldId id="454" r:id="rId10"/>
    <p:sldId id="459" r:id="rId11"/>
    <p:sldId id="455" r:id="rId12"/>
    <p:sldId id="469" r:id="rId13"/>
    <p:sldId id="465" r:id="rId14"/>
    <p:sldId id="463" r:id="rId15"/>
    <p:sldId id="466" r:id="rId16"/>
    <p:sldId id="467" r:id="rId17"/>
    <p:sldId id="460" r:id="rId18"/>
    <p:sldId id="461" r:id="rId19"/>
    <p:sldId id="450" r:id="rId20"/>
    <p:sldId id="468" r:id="rId21"/>
    <p:sldId id="462" r:id="rId22"/>
    <p:sldId id="441" r:id="rId23"/>
    <p:sldId id="443" r:id="rId24"/>
  </p:sldIdLst>
  <p:sldSz cx="9144000" cy="5143500" type="screen16x9"/>
  <p:notesSz cx="6797675" cy="9926638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卓之 谭" initials="卓之" lastIdx="1" clrIdx="0">
    <p:extLst>
      <p:ext uri="{19B8F6BF-5375-455C-9EA6-DF929625EA0E}">
        <p15:presenceInfo xmlns:p15="http://schemas.microsoft.com/office/powerpoint/2012/main" userId="b13af0cac19c20d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D1FC"/>
    <a:srgbClr val="265AA2"/>
    <a:srgbClr val="4762B4"/>
    <a:srgbClr val="0177D9"/>
    <a:srgbClr val="479FFF"/>
    <a:srgbClr val="6DCCE4"/>
    <a:srgbClr val="2771A2"/>
    <a:srgbClr val="3AA1DD"/>
    <a:srgbClr val="4660B0"/>
    <a:srgbClr val="435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84019" autoAdjust="0"/>
  </p:normalViewPr>
  <p:slideViewPr>
    <p:cSldViewPr>
      <p:cViewPr varScale="1">
        <p:scale>
          <a:sx n="60" d="100"/>
          <a:sy n="60" d="100"/>
        </p:scale>
        <p:origin x="414" y="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960" y="5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r">
              <a:defRPr sz="1200"/>
            </a:lvl1pPr>
          </a:lstStyle>
          <a:p>
            <a:fld id="{B0CA45AC-083C-4A7A-A65D-1E0BAFEC284A}" type="datetimeFigureOut">
              <a:rPr lang="zh-CN" altLang="en-US" smtClean="0"/>
              <a:t>2019-5-5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r">
              <a:defRPr sz="1200"/>
            </a:lvl1pPr>
          </a:lstStyle>
          <a:p>
            <a:fld id="{066D555D-7875-47C2-B824-008FEF5D92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04421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r">
              <a:defRPr sz="1200"/>
            </a:lvl1pPr>
          </a:lstStyle>
          <a:p>
            <a:fld id="{DF097600-512F-49C1-988F-37674C9858F6}" type="datetimeFigureOut">
              <a:rPr lang="zh-CN" altLang="en-US" smtClean="0"/>
              <a:t>2019-5-5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01" tIns="45501" rIns="91001" bIns="45501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001" tIns="45501" rIns="91001" bIns="45501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r">
              <a:defRPr sz="1200"/>
            </a:lvl1pPr>
          </a:lstStyle>
          <a:p>
            <a:fld id="{28DFE152-BD79-4AC9-9B0B-C5ED05D831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08792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FE152-BD79-4AC9-9B0B-C5ED05D831E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9687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FE152-BD79-4AC9-9B0B-C5ED05D831E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6810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FE152-BD79-4AC9-9B0B-C5ED05D831E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279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FE152-BD79-4AC9-9B0B-C5ED05D831E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73279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FE152-BD79-4AC9-9B0B-C5ED05D831E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0401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FE152-BD79-4AC9-9B0B-C5ED05D831E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3439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FE152-BD79-4AC9-9B0B-C5ED05D831E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342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FE152-BD79-4AC9-9B0B-C5ED05D831E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1849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FE152-BD79-4AC9-9B0B-C5ED05D831E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6445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FE152-BD79-4AC9-9B0B-C5ED05D831E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7889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FE152-BD79-4AC9-9B0B-C5ED05D831E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06843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FE152-BD79-4AC9-9B0B-C5ED05D831E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1787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FE152-BD79-4AC9-9B0B-C5ED05D831E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82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8">
            <a:extLst>
              <a:ext uri="{FF2B5EF4-FFF2-40B4-BE49-F238E27FC236}">
                <a16:creationId xmlns:a16="http://schemas.microsoft.com/office/drawing/2014/main" id="{DC8A1235-6224-4DCA-828E-8286E6ED9ED8}"/>
              </a:ext>
            </a:extLst>
          </p:cNvPr>
          <p:cNvSpPr>
            <a:spLocks/>
          </p:cNvSpPr>
          <p:nvPr userDrawn="1"/>
        </p:nvSpPr>
        <p:spPr bwMode="auto">
          <a:xfrm>
            <a:off x="7489835" y="4166271"/>
            <a:ext cx="2050717" cy="1156605"/>
          </a:xfrm>
          <a:custGeom>
            <a:avLst/>
            <a:gdLst>
              <a:gd name="T0" fmla="*/ 176 w 211"/>
              <a:gd name="T1" fmla="*/ 50 h 119"/>
              <a:gd name="T2" fmla="*/ 172 w 211"/>
              <a:gd name="T3" fmla="*/ 50 h 119"/>
              <a:gd name="T4" fmla="*/ 176 w 211"/>
              <a:gd name="T5" fmla="*/ 34 h 119"/>
              <a:gd name="T6" fmla="*/ 141 w 211"/>
              <a:gd name="T7" fmla="*/ 0 h 119"/>
              <a:gd name="T8" fmla="*/ 107 w 211"/>
              <a:gd name="T9" fmla="*/ 30 h 119"/>
              <a:gd name="T10" fmla="*/ 81 w 211"/>
              <a:gd name="T11" fmla="*/ 19 h 119"/>
              <a:gd name="T12" fmla="*/ 46 w 211"/>
              <a:gd name="T13" fmla="*/ 52 h 119"/>
              <a:gd name="T14" fmla="*/ 34 w 211"/>
              <a:gd name="T15" fmla="*/ 50 h 119"/>
              <a:gd name="T16" fmla="*/ 0 w 211"/>
              <a:gd name="T17" fmla="*/ 84 h 119"/>
              <a:gd name="T18" fmla="*/ 34 w 211"/>
              <a:gd name="T19" fmla="*/ 119 h 119"/>
              <a:gd name="T20" fmla="*/ 176 w 211"/>
              <a:gd name="T21" fmla="*/ 119 h 119"/>
              <a:gd name="T22" fmla="*/ 211 w 211"/>
              <a:gd name="T23" fmla="*/ 84 h 119"/>
              <a:gd name="T24" fmla="*/ 176 w 211"/>
              <a:gd name="T25" fmla="*/ 5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1" h="119">
                <a:moveTo>
                  <a:pt x="176" y="50"/>
                </a:moveTo>
                <a:cubicBezTo>
                  <a:pt x="175" y="50"/>
                  <a:pt x="173" y="50"/>
                  <a:pt x="172" y="50"/>
                </a:cubicBezTo>
                <a:cubicBezTo>
                  <a:pt x="175" y="45"/>
                  <a:pt x="176" y="40"/>
                  <a:pt x="176" y="34"/>
                </a:cubicBezTo>
                <a:cubicBezTo>
                  <a:pt x="176" y="15"/>
                  <a:pt x="160" y="0"/>
                  <a:pt x="141" y="0"/>
                </a:cubicBezTo>
                <a:cubicBezTo>
                  <a:pt x="123" y="0"/>
                  <a:pt x="109" y="13"/>
                  <a:pt x="107" y="30"/>
                </a:cubicBezTo>
                <a:cubicBezTo>
                  <a:pt x="100" y="23"/>
                  <a:pt x="91" y="19"/>
                  <a:pt x="81" y="19"/>
                </a:cubicBezTo>
                <a:cubicBezTo>
                  <a:pt x="62" y="19"/>
                  <a:pt x="47" y="33"/>
                  <a:pt x="46" y="52"/>
                </a:cubicBezTo>
                <a:cubicBezTo>
                  <a:pt x="43" y="50"/>
                  <a:pt x="38" y="50"/>
                  <a:pt x="34" y="50"/>
                </a:cubicBezTo>
                <a:cubicBezTo>
                  <a:pt x="15" y="50"/>
                  <a:pt x="0" y="65"/>
                  <a:pt x="0" y="84"/>
                </a:cubicBezTo>
                <a:cubicBezTo>
                  <a:pt x="0" y="103"/>
                  <a:pt x="15" y="119"/>
                  <a:pt x="34" y="119"/>
                </a:cubicBezTo>
                <a:cubicBezTo>
                  <a:pt x="176" y="119"/>
                  <a:pt x="176" y="119"/>
                  <a:pt x="176" y="119"/>
                </a:cubicBezTo>
                <a:cubicBezTo>
                  <a:pt x="195" y="119"/>
                  <a:pt x="211" y="103"/>
                  <a:pt x="211" y="84"/>
                </a:cubicBezTo>
                <a:cubicBezTo>
                  <a:pt x="211" y="65"/>
                  <a:pt x="195" y="50"/>
                  <a:pt x="176" y="50"/>
                </a:cubicBezTo>
                <a:close/>
              </a:path>
            </a:pathLst>
          </a:custGeom>
          <a:solidFill>
            <a:srgbClr val="0072C6">
              <a:lumMod val="60000"/>
              <a:lumOff val="40000"/>
            </a:srgbClr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65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713C6ADB-FFCA-4D98-9553-BC00D6E65C7C}"/>
              </a:ext>
            </a:extLst>
          </p:cNvPr>
          <p:cNvSpPr>
            <a:spLocks/>
          </p:cNvSpPr>
          <p:nvPr userDrawn="1"/>
        </p:nvSpPr>
        <p:spPr bwMode="auto">
          <a:xfrm>
            <a:off x="6327208" y="4708948"/>
            <a:ext cx="1442684" cy="586723"/>
          </a:xfrm>
          <a:custGeom>
            <a:avLst/>
            <a:gdLst>
              <a:gd name="T0" fmla="*/ 350 w 392"/>
              <a:gd name="T1" fmla="*/ 75 h 159"/>
              <a:gd name="T2" fmla="*/ 344 w 392"/>
              <a:gd name="T3" fmla="*/ 75 h 159"/>
              <a:gd name="T4" fmla="*/ 264 w 392"/>
              <a:gd name="T5" fmla="*/ 0 h 159"/>
              <a:gd name="T6" fmla="*/ 188 w 392"/>
              <a:gd name="T7" fmla="*/ 59 h 159"/>
              <a:gd name="T8" fmla="*/ 146 w 392"/>
              <a:gd name="T9" fmla="*/ 41 h 159"/>
              <a:gd name="T10" fmla="*/ 87 w 392"/>
              <a:gd name="T11" fmla="*/ 94 h 159"/>
              <a:gd name="T12" fmla="*/ 60 w 392"/>
              <a:gd name="T13" fmla="*/ 107 h 159"/>
              <a:gd name="T14" fmla="*/ 33 w 392"/>
              <a:gd name="T15" fmla="*/ 93 h 159"/>
              <a:gd name="T16" fmla="*/ 0 w 392"/>
              <a:gd name="T17" fmla="*/ 126 h 159"/>
              <a:gd name="T18" fmla="*/ 33 w 392"/>
              <a:gd name="T19" fmla="*/ 159 h 159"/>
              <a:gd name="T20" fmla="*/ 42 w 392"/>
              <a:gd name="T21" fmla="*/ 159 h 159"/>
              <a:gd name="T22" fmla="*/ 149 w 392"/>
              <a:gd name="T23" fmla="*/ 159 h 159"/>
              <a:gd name="T24" fmla="*/ 209 w 392"/>
              <a:gd name="T25" fmla="*/ 159 h 159"/>
              <a:gd name="T26" fmla="*/ 353 w 392"/>
              <a:gd name="T27" fmla="*/ 159 h 159"/>
              <a:gd name="T28" fmla="*/ 353 w 392"/>
              <a:gd name="T29" fmla="*/ 159 h 159"/>
              <a:gd name="T30" fmla="*/ 392 w 392"/>
              <a:gd name="T31" fmla="*/ 117 h 159"/>
              <a:gd name="T32" fmla="*/ 350 w 392"/>
              <a:gd name="T33" fmla="*/ 75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92" h="159">
                <a:moveTo>
                  <a:pt x="350" y="75"/>
                </a:moveTo>
                <a:cubicBezTo>
                  <a:pt x="348" y="75"/>
                  <a:pt x="346" y="75"/>
                  <a:pt x="344" y="75"/>
                </a:cubicBezTo>
                <a:cubicBezTo>
                  <a:pt x="342" y="33"/>
                  <a:pt x="307" y="0"/>
                  <a:pt x="264" y="0"/>
                </a:cubicBezTo>
                <a:cubicBezTo>
                  <a:pt x="228" y="0"/>
                  <a:pt x="197" y="25"/>
                  <a:pt x="188" y="59"/>
                </a:cubicBezTo>
                <a:cubicBezTo>
                  <a:pt x="177" y="48"/>
                  <a:pt x="162" y="41"/>
                  <a:pt x="146" y="41"/>
                </a:cubicBezTo>
                <a:cubicBezTo>
                  <a:pt x="115" y="41"/>
                  <a:pt x="90" y="64"/>
                  <a:pt x="87" y="94"/>
                </a:cubicBezTo>
                <a:cubicBezTo>
                  <a:pt x="77" y="96"/>
                  <a:pt x="67" y="100"/>
                  <a:pt x="60" y="107"/>
                </a:cubicBezTo>
                <a:cubicBezTo>
                  <a:pt x="54" y="99"/>
                  <a:pt x="44" y="93"/>
                  <a:pt x="33" y="93"/>
                </a:cubicBezTo>
                <a:cubicBezTo>
                  <a:pt x="15" y="93"/>
                  <a:pt x="0" y="108"/>
                  <a:pt x="0" y="126"/>
                </a:cubicBezTo>
                <a:cubicBezTo>
                  <a:pt x="0" y="144"/>
                  <a:pt x="15" y="159"/>
                  <a:pt x="33" y="159"/>
                </a:cubicBezTo>
                <a:cubicBezTo>
                  <a:pt x="42" y="159"/>
                  <a:pt x="42" y="159"/>
                  <a:pt x="42" y="159"/>
                </a:cubicBezTo>
                <a:cubicBezTo>
                  <a:pt x="149" y="159"/>
                  <a:pt x="149" y="159"/>
                  <a:pt x="149" y="159"/>
                </a:cubicBezTo>
                <a:cubicBezTo>
                  <a:pt x="209" y="159"/>
                  <a:pt x="209" y="159"/>
                  <a:pt x="209" y="159"/>
                </a:cubicBezTo>
                <a:cubicBezTo>
                  <a:pt x="353" y="159"/>
                  <a:pt x="353" y="159"/>
                  <a:pt x="353" y="159"/>
                </a:cubicBezTo>
                <a:cubicBezTo>
                  <a:pt x="353" y="159"/>
                  <a:pt x="353" y="159"/>
                  <a:pt x="353" y="159"/>
                </a:cubicBezTo>
                <a:cubicBezTo>
                  <a:pt x="375" y="157"/>
                  <a:pt x="392" y="139"/>
                  <a:pt x="392" y="117"/>
                </a:cubicBezTo>
                <a:cubicBezTo>
                  <a:pt x="392" y="93"/>
                  <a:pt x="373" y="75"/>
                  <a:pt x="350" y="75"/>
                </a:cubicBezTo>
                <a:close/>
              </a:path>
            </a:pathLst>
          </a:custGeom>
          <a:solidFill>
            <a:srgbClr val="0072C6">
              <a:lumMod val="20000"/>
              <a:lumOff val="80000"/>
            </a:srgbClr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65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CB65277-7E9D-484F-BF7C-0CA02FD7296B}"/>
              </a:ext>
            </a:extLst>
          </p:cNvPr>
          <p:cNvSpPr txBox="1"/>
          <p:nvPr userDrawn="1"/>
        </p:nvSpPr>
        <p:spPr>
          <a:xfrm>
            <a:off x="3874203" y="4371950"/>
            <a:ext cx="13955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www.qy12345.cn</a:t>
            </a:r>
            <a:endParaRPr lang="zh-CN" altLang="en-US" sz="800" b="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BAC6E5C2-4CEF-49E1-AF88-231EAECF783E}"/>
              </a:ext>
            </a:extLst>
          </p:cNvPr>
          <p:cNvSpPr>
            <a:spLocks/>
          </p:cNvSpPr>
          <p:nvPr userDrawn="1"/>
        </p:nvSpPr>
        <p:spPr bwMode="auto">
          <a:xfrm>
            <a:off x="-217280" y="4011910"/>
            <a:ext cx="2306753" cy="1234641"/>
          </a:xfrm>
          <a:custGeom>
            <a:avLst/>
            <a:gdLst>
              <a:gd name="T0" fmla="*/ 592 w 684"/>
              <a:gd name="T1" fmla="*/ 180 h 365"/>
              <a:gd name="T2" fmla="*/ 590 w 684"/>
              <a:gd name="T3" fmla="*/ 180 h 365"/>
              <a:gd name="T4" fmla="*/ 407 w 684"/>
              <a:gd name="T5" fmla="*/ 0 h 365"/>
              <a:gd name="T6" fmla="*/ 226 w 684"/>
              <a:gd name="T7" fmla="*/ 160 h 365"/>
              <a:gd name="T8" fmla="*/ 127 w 684"/>
              <a:gd name="T9" fmla="*/ 112 h 365"/>
              <a:gd name="T10" fmla="*/ 0 w 684"/>
              <a:gd name="T11" fmla="*/ 238 h 365"/>
              <a:gd name="T12" fmla="*/ 127 w 684"/>
              <a:gd name="T13" fmla="*/ 365 h 365"/>
              <a:gd name="T14" fmla="*/ 592 w 684"/>
              <a:gd name="T15" fmla="*/ 365 h 365"/>
              <a:gd name="T16" fmla="*/ 684 w 684"/>
              <a:gd name="T17" fmla="*/ 272 h 365"/>
              <a:gd name="T18" fmla="*/ 592 w 684"/>
              <a:gd name="T19" fmla="*/ 180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4" h="365">
                <a:moveTo>
                  <a:pt x="592" y="180"/>
                </a:moveTo>
                <a:cubicBezTo>
                  <a:pt x="591" y="180"/>
                  <a:pt x="590" y="180"/>
                  <a:pt x="590" y="180"/>
                </a:cubicBezTo>
                <a:cubicBezTo>
                  <a:pt x="589" y="80"/>
                  <a:pt x="507" y="0"/>
                  <a:pt x="407" y="0"/>
                </a:cubicBezTo>
                <a:cubicBezTo>
                  <a:pt x="314" y="0"/>
                  <a:pt x="237" y="70"/>
                  <a:pt x="226" y="160"/>
                </a:cubicBezTo>
                <a:cubicBezTo>
                  <a:pt x="203" y="131"/>
                  <a:pt x="167" y="112"/>
                  <a:pt x="127" y="112"/>
                </a:cubicBezTo>
                <a:cubicBezTo>
                  <a:pt x="57" y="112"/>
                  <a:pt x="0" y="168"/>
                  <a:pt x="0" y="238"/>
                </a:cubicBezTo>
                <a:cubicBezTo>
                  <a:pt x="0" y="308"/>
                  <a:pt x="57" y="365"/>
                  <a:pt x="127" y="365"/>
                </a:cubicBezTo>
                <a:cubicBezTo>
                  <a:pt x="592" y="365"/>
                  <a:pt x="592" y="365"/>
                  <a:pt x="592" y="365"/>
                </a:cubicBezTo>
                <a:cubicBezTo>
                  <a:pt x="643" y="365"/>
                  <a:pt x="684" y="323"/>
                  <a:pt x="684" y="272"/>
                </a:cubicBezTo>
                <a:cubicBezTo>
                  <a:pt x="684" y="221"/>
                  <a:pt x="643" y="180"/>
                  <a:pt x="592" y="180"/>
                </a:cubicBezTo>
                <a:close/>
              </a:path>
            </a:pathLst>
          </a:custGeom>
          <a:solidFill>
            <a:srgbClr val="0072C6">
              <a:lumMod val="40000"/>
              <a:lumOff val="60000"/>
            </a:srgbClr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65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9D46D25B-B5EA-494F-8A92-023B6305E3BE}"/>
              </a:ext>
            </a:extLst>
          </p:cNvPr>
          <p:cNvSpPr>
            <a:spLocks/>
          </p:cNvSpPr>
          <p:nvPr userDrawn="1"/>
        </p:nvSpPr>
        <p:spPr bwMode="auto">
          <a:xfrm>
            <a:off x="5675403" y="4703162"/>
            <a:ext cx="1011845" cy="576228"/>
          </a:xfrm>
          <a:custGeom>
            <a:avLst/>
            <a:gdLst>
              <a:gd name="T0" fmla="*/ 130 w 155"/>
              <a:gd name="T1" fmla="*/ 37 h 88"/>
              <a:gd name="T2" fmla="*/ 127 w 155"/>
              <a:gd name="T3" fmla="*/ 37 h 88"/>
              <a:gd name="T4" fmla="*/ 130 w 155"/>
              <a:gd name="T5" fmla="*/ 26 h 88"/>
              <a:gd name="T6" fmla="*/ 104 w 155"/>
              <a:gd name="T7" fmla="*/ 0 h 88"/>
              <a:gd name="T8" fmla="*/ 79 w 155"/>
              <a:gd name="T9" fmla="*/ 23 h 88"/>
              <a:gd name="T10" fmla="*/ 60 w 155"/>
              <a:gd name="T11" fmla="*/ 14 h 88"/>
              <a:gd name="T12" fmla="*/ 34 w 155"/>
              <a:gd name="T13" fmla="*/ 38 h 88"/>
              <a:gd name="T14" fmla="*/ 26 w 155"/>
              <a:gd name="T15" fmla="*/ 37 h 88"/>
              <a:gd name="T16" fmla="*/ 0 w 155"/>
              <a:gd name="T17" fmla="*/ 62 h 88"/>
              <a:gd name="T18" fmla="*/ 26 w 155"/>
              <a:gd name="T19" fmla="*/ 88 h 88"/>
              <a:gd name="T20" fmla="*/ 130 w 155"/>
              <a:gd name="T21" fmla="*/ 88 h 88"/>
              <a:gd name="T22" fmla="*/ 155 w 155"/>
              <a:gd name="T23" fmla="*/ 62 h 88"/>
              <a:gd name="T24" fmla="*/ 130 w 155"/>
              <a:gd name="T25" fmla="*/ 37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88">
                <a:moveTo>
                  <a:pt x="130" y="37"/>
                </a:moveTo>
                <a:cubicBezTo>
                  <a:pt x="129" y="37"/>
                  <a:pt x="128" y="37"/>
                  <a:pt x="127" y="37"/>
                </a:cubicBezTo>
                <a:cubicBezTo>
                  <a:pt x="129" y="34"/>
                  <a:pt x="130" y="30"/>
                  <a:pt x="130" y="26"/>
                </a:cubicBezTo>
                <a:cubicBezTo>
                  <a:pt x="130" y="12"/>
                  <a:pt x="118" y="0"/>
                  <a:pt x="104" y="0"/>
                </a:cubicBezTo>
                <a:cubicBezTo>
                  <a:pt x="91" y="0"/>
                  <a:pt x="80" y="10"/>
                  <a:pt x="79" y="23"/>
                </a:cubicBezTo>
                <a:cubicBezTo>
                  <a:pt x="74" y="17"/>
                  <a:pt x="67" y="14"/>
                  <a:pt x="60" y="14"/>
                </a:cubicBezTo>
                <a:cubicBezTo>
                  <a:pt x="46" y="14"/>
                  <a:pt x="35" y="25"/>
                  <a:pt x="34" y="38"/>
                </a:cubicBezTo>
                <a:cubicBezTo>
                  <a:pt x="32" y="37"/>
                  <a:pt x="29" y="37"/>
                  <a:pt x="26" y="37"/>
                </a:cubicBezTo>
                <a:cubicBezTo>
                  <a:pt x="12" y="37"/>
                  <a:pt x="0" y="48"/>
                  <a:pt x="0" y="62"/>
                </a:cubicBezTo>
                <a:cubicBezTo>
                  <a:pt x="0" y="76"/>
                  <a:pt x="12" y="88"/>
                  <a:pt x="26" y="88"/>
                </a:cubicBezTo>
                <a:cubicBezTo>
                  <a:pt x="130" y="88"/>
                  <a:pt x="130" y="88"/>
                  <a:pt x="130" y="88"/>
                </a:cubicBezTo>
                <a:cubicBezTo>
                  <a:pt x="144" y="88"/>
                  <a:pt x="155" y="76"/>
                  <a:pt x="155" y="62"/>
                </a:cubicBezTo>
                <a:cubicBezTo>
                  <a:pt x="155" y="48"/>
                  <a:pt x="144" y="37"/>
                  <a:pt x="130" y="37"/>
                </a:cubicBezTo>
                <a:close/>
              </a:path>
            </a:pathLst>
          </a:custGeom>
          <a:solidFill>
            <a:srgbClr val="0072C6">
              <a:lumMod val="40000"/>
              <a:lumOff val="60000"/>
            </a:srgbClr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65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B467C6-5EF3-4DC0-8E3F-6FB889A28567}"/>
              </a:ext>
            </a:extLst>
          </p:cNvPr>
          <p:cNvSpPr>
            <a:spLocks/>
          </p:cNvSpPr>
          <p:nvPr userDrawn="1"/>
        </p:nvSpPr>
        <p:spPr bwMode="auto">
          <a:xfrm>
            <a:off x="1850221" y="4528390"/>
            <a:ext cx="1400667" cy="718161"/>
          </a:xfrm>
          <a:custGeom>
            <a:avLst/>
            <a:gdLst>
              <a:gd name="T0" fmla="*/ 176 w 211"/>
              <a:gd name="T1" fmla="*/ 50 h 119"/>
              <a:gd name="T2" fmla="*/ 172 w 211"/>
              <a:gd name="T3" fmla="*/ 50 h 119"/>
              <a:gd name="T4" fmla="*/ 176 w 211"/>
              <a:gd name="T5" fmla="*/ 34 h 119"/>
              <a:gd name="T6" fmla="*/ 141 w 211"/>
              <a:gd name="T7" fmla="*/ 0 h 119"/>
              <a:gd name="T8" fmla="*/ 107 w 211"/>
              <a:gd name="T9" fmla="*/ 30 h 119"/>
              <a:gd name="T10" fmla="*/ 81 w 211"/>
              <a:gd name="T11" fmla="*/ 19 h 119"/>
              <a:gd name="T12" fmla="*/ 46 w 211"/>
              <a:gd name="T13" fmla="*/ 52 h 119"/>
              <a:gd name="T14" fmla="*/ 34 w 211"/>
              <a:gd name="T15" fmla="*/ 50 h 119"/>
              <a:gd name="T16" fmla="*/ 0 w 211"/>
              <a:gd name="T17" fmla="*/ 84 h 119"/>
              <a:gd name="T18" fmla="*/ 34 w 211"/>
              <a:gd name="T19" fmla="*/ 119 h 119"/>
              <a:gd name="T20" fmla="*/ 176 w 211"/>
              <a:gd name="T21" fmla="*/ 119 h 119"/>
              <a:gd name="T22" fmla="*/ 211 w 211"/>
              <a:gd name="T23" fmla="*/ 84 h 119"/>
              <a:gd name="T24" fmla="*/ 176 w 211"/>
              <a:gd name="T25" fmla="*/ 5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1" h="119">
                <a:moveTo>
                  <a:pt x="176" y="50"/>
                </a:moveTo>
                <a:cubicBezTo>
                  <a:pt x="175" y="50"/>
                  <a:pt x="173" y="50"/>
                  <a:pt x="172" y="50"/>
                </a:cubicBezTo>
                <a:cubicBezTo>
                  <a:pt x="175" y="45"/>
                  <a:pt x="176" y="40"/>
                  <a:pt x="176" y="34"/>
                </a:cubicBezTo>
                <a:cubicBezTo>
                  <a:pt x="176" y="15"/>
                  <a:pt x="160" y="0"/>
                  <a:pt x="141" y="0"/>
                </a:cubicBezTo>
                <a:cubicBezTo>
                  <a:pt x="123" y="0"/>
                  <a:pt x="109" y="13"/>
                  <a:pt x="107" y="30"/>
                </a:cubicBezTo>
                <a:cubicBezTo>
                  <a:pt x="100" y="23"/>
                  <a:pt x="91" y="19"/>
                  <a:pt x="81" y="19"/>
                </a:cubicBezTo>
                <a:cubicBezTo>
                  <a:pt x="62" y="19"/>
                  <a:pt x="47" y="33"/>
                  <a:pt x="46" y="52"/>
                </a:cubicBezTo>
                <a:cubicBezTo>
                  <a:pt x="43" y="50"/>
                  <a:pt x="38" y="50"/>
                  <a:pt x="34" y="50"/>
                </a:cubicBezTo>
                <a:cubicBezTo>
                  <a:pt x="15" y="50"/>
                  <a:pt x="0" y="65"/>
                  <a:pt x="0" y="84"/>
                </a:cubicBezTo>
                <a:cubicBezTo>
                  <a:pt x="0" y="103"/>
                  <a:pt x="15" y="119"/>
                  <a:pt x="34" y="119"/>
                </a:cubicBezTo>
                <a:cubicBezTo>
                  <a:pt x="176" y="119"/>
                  <a:pt x="176" y="119"/>
                  <a:pt x="176" y="119"/>
                </a:cubicBezTo>
                <a:cubicBezTo>
                  <a:pt x="195" y="119"/>
                  <a:pt x="211" y="103"/>
                  <a:pt x="211" y="84"/>
                </a:cubicBezTo>
                <a:cubicBezTo>
                  <a:pt x="211" y="65"/>
                  <a:pt x="195" y="50"/>
                  <a:pt x="176" y="50"/>
                </a:cubicBezTo>
                <a:close/>
              </a:path>
            </a:pathLst>
          </a:custGeom>
          <a:solidFill>
            <a:srgbClr val="0072C6">
              <a:lumMod val="60000"/>
              <a:lumOff val="40000"/>
            </a:srgbClr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65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28387F62-978F-43D8-836A-B9A2743A3A93}"/>
              </a:ext>
            </a:extLst>
          </p:cNvPr>
          <p:cNvSpPr>
            <a:spLocks/>
          </p:cNvSpPr>
          <p:nvPr userDrawn="1"/>
        </p:nvSpPr>
        <p:spPr bwMode="auto">
          <a:xfrm>
            <a:off x="4396933" y="4479268"/>
            <a:ext cx="1433586" cy="816403"/>
          </a:xfrm>
          <a:custGeom>
            <a:avLst/>
            <a:gdLst>
              <a:gd name="T0" fmla="*/ 130 w 155"/>
              <a:gd name="T1" fmla="*/ 37 h 88"/>
              <a:gd name="T2" fmla="*/ 127 w 155"/>
              <a:gd name="T3" fmla="*/ 37 h 88"/>
              <a:gd name="T4" fmla="*/ 130 w 155"/>
              <a:gd name="T5" fmla="*/ 26 h 88"/>
              <a:gd name="T6" fmla="*/ 104 w 155"/>
              <a:gd name="T7" fmla="*/ 0 h 88"/>
              <a:gd name="T8" fmla="*/ 79 w 155"/>
              <a:gd name="T9" fmla="*/ 23 h 88"/>
              <a:gd name="T10" fmla="*/ 60 w 155"/>
              <a:gd name="T11" fmla="*/ 14 h 88"/>
              <a:gd name="T12" fmla="*/ 34 w 155"/>
              <a:gd name="T13" fmla="*/ 38 h 88"/>
              <a:gd name="T14" fmla="*/ 26 w 155"/>
              <a:gd name="T15" fmla="*/ 37 h 88"/>
              <a:gd name="T16" fmla="*/ 0 w 155"/>
              <a:gd name="T17" fmla="*/ 62 h 88"/>
              <a:gd name="T18" fmla="*/ 26 w 155"/>
              <a:gd name="T19" fmla="*/ 88 h 88"/>
              <a:gd name="T20" fmla="*/ 130 w 155"/>
              <a:gd name="T21" fmla="*/ 88 h 88"/>
              <a:gd name="T22" fmla="*/ 155 w 155"/>
              <a:gd name="T23" fmla="*/ 62 h 88"/>
              <a:gd name="T24" fmla="*/ 130 w 155"/>
              <a:gd name="T25" fmla="*/ 37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88">
                <a:moveTo>
                  <a:pt x="130" y="37"/>
                </a:moveTo>
                <a:cubicBezTo>
                  <a:pt x="129" y="37"/>
                  <a:pt x="128" y="37"/>
                  <a:pt x="127" y="37"/>
                </a:cubicBezTo>
                <a:cubicBezTo>
                  <a:pt x="129" y="34"/>
                  <a:pt x="130" y="30"/>
                  <a:pt x="130" y="26"/>
                </a:cubicBezTo>
                <a:cubicBezTo>
                  <a:pt x="130" y="12"/>
                  <a:pt x="118" y="0"/>
                  <a:pt x="104" y="0"/>
                </a:cubicBezTo>
                <a:cubicBezTo>
                  <a:pt x="91" y="0"/>
                  <a:pt x="80" y="10"/>
                  <a:pt x="79" y="23"/>
                </a:cubicBezTo>
                <a:cubicBezTo>
                  <a:pt x="74" y="17"/>
                  <a:pt x="67" y="14"/>
                  <a:pt x="60" y="14"/>
                </a:cubicBezTo>
                <a:cubicBezTo>
                  <a:pt x="46" y="14"/>
                  <a:pt x="35" y="25"/>
                  <a:pt x="34" y="38"/>
                </a:cubicBezTo>
                <a:cubicBezTo>
                  <a:pt x="32" y="37"/>
                  <a:pt x="29" y="37"/>
                  <a:pt x="26" y="37"/>
                </a:cubicBezTo>
                <a:cubicBezTo>
                  <a:pt x="12" y="37"/>
                  <a:pt x="0" y="48"/>
                  <a:pt x="0" y="62"/>
                </a:cubicBezTo>
                <a:cubicBezTo>
                  <a:pt x="0" y="76"/>
                  <a:pt x="12" y="88"/>
                  <a:pt x="26" y="88"/>
                </a:cubicBezTo>
                <a:cubicBezTo>
                  <a:pt x="130" y="88"/>
                  <a:pt x="130" y="88"/>
                  <a:pt x="130" y="88"/>
                </a:cubicBezTo>
                <a:cubicBezTo>
                  <a:pt x="144" y="88"/>
                  <a:pt x="155" y="76"/>
                  <a:pt x="155" y="62"/>
                </a:cubicBezTo>
                <a:cubicBezTo>
                  <a:pt x="155" y="48"/>
                  <a:pt x="144" y="37"/>
                  <a:pt x="130" y="37"/>
                </a:cubicBezTo>
                <a:close/>
              </a:path>
            </a:pathLst>
          </a:custGeom>
          <a:solidFill>
            <a:srgbClr val="4F81BD"/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65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D4DE6BE1-9943-4B75-9665-2FABC939D7FB}"/>
              </a:ext>
            </a:extLst>
          </p:cNvPr>
          <p:cNvSpPr>
            <a:spLocks/>
          </p:cNvSpPr>
          <p:nvPr userDrawn="1"/>
        </p:nvSpPr>
        <p:spPr bwMode="auto">
          <a:xfrm>
            <a:off x="3057308" y="4673419"/>
            <a:ext cx="1442684" cy="586723"/>
          </a:xfrm>
          <a:custGeom>
            <a:avLst/>
            <a:gdLst>
              <a:gd name="T0" fmla="*/ 350 w 392"/>
              <a:gd name="T1" fmla="*/ 75 h 159"/>
              <a:gd name="T2" fmla="*/ 344 w 392"/>
              <a:gd name="T3" fmla="*/ 75 h 159"/>
              <a:gd name="T4" fmla="*/ 264 w 392"/>
              <a:gd name="T5" fmla="*/ 0 h 159"/>
              <a:gd name="T6" fmla="*/ 188 w 392"/>
              <a:gd name="T7" fmla="*/ 59 h 159"/>
              <a:gd name="T8" fmla="*/ 146 w 392"/>
              <a:gd name="T9" fmla="*/ 41 h 159"/>
              <a:gd name="T10" fmla="*/ 87 w 392"/>
              <a:gd name="T11" fmla="*/ 94 h 159"/>
              <a:gd name="T12" fmla="*/ 60 w 392"/>
              <a:gd name="T13" fmla="*/ 107 h 159"/>
              <a:gd name="T14" fmla="*/ 33 w 392"/>
              <a:gd name="T15" fmla="*/ 93 h 159"/>
              <a:gd name="T16" fmla="*/ 0 w 392"/>
              <a:gd name="T17" fmla="*/ 126 h 159"/>
              <a:gd name="T18" fmla="*/ 33 w 392"/>
              <a:gd name="T19" fmla="*/ 159 h 159"/>
              <a:gd name="T20" fmla="*/ 42 w 392"/>
              <a:gd name="T21" fmla="*/ 159 h 159"/>
              <a:gd name="T22" fmla="*/ 149 w 392"/>
              <a:gd name="T23" fmla="*/ 159 h 159"/>
              <a:gd name="T24" fmla="*/ 209 w 392"/>
              <a:gd name="T25" fmla="*/ 159 h 159"/>
              <a:gd name="T26" fmla="*/ 353 w 392"/>
              <a:gd name="T27" fmla="*/ 159 h 159"/>
              <a:gd name="T28" fmla="*/ 353 w 392"/>
              <a:gd name="T29" fmla="*/ 159 h 159"/>
              <a:gd name="T30" fmla="*/ 392 w 392"/>
              <a:gd name="T31" fmla="*/ 117 h 159"/>
              <a:gd name="T32" fmla="*/ 350 w 392"/>
              <a:gd name="T33" fmla="*/ 75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92" h="159">
                <a:moveTo>
                  <a:pt x="350" y="75"/>
                </a:moveTo>
                <a:cubicBezTo>
                  <a:pt x="348" y="75"/>
                  <a:pt x="346" y="75"/>
                  <a:pt x="344" y="75"/>
                </a:cubicBezTo>
                <a:cubicBezTo>
                  <a:pt x="342" y="33"/>
                  <a:pt x="307" y="0"/>
                  <a:pt x="264" y="0"/>
                </a:cubicBezTo>
                <a:cubicBezTo>
                  <a:pt x="228" y="0"/>
                  <a:pt x="197" y="25"/>
                  <a:pt x="188" y="59"/>
                </a:cubicBezTo>
                <a:cubicBezTo>
                  <a:pt x="177" y="48"/>
                  <a:pt x="162" y="41"/>
                  <a:pt x="146" y="41"/>
                </a:cubicBezTo>
                <a:cubicBezTo>
                  <a:pt x="115" y="41"/>
                  <a:pt x="90" y="64"/>
                  <a:pt x="87" y="94"/>
                </a:cubicBezTo>
                <a:cubicBezTo>
                  <a:pt x="77" y="96"/>
                  <a:pt x="67" y="100"/>
                  <a:pt x="60" y="107"/>
                </a:cubicBezTo>
                <a:cubicBezTo>
                  <a:pt x="54" y="99"/>
                  <a:pt x="44" y="93"/>
                  <a:pt x="33" y="93"/>
                </a:cubicBezTo>
                <a:cubicBezTo>
                  <a:pt x="15" y="93"/>
                  <a:pt x="0" y="108"/>
                  <a:pt x="0" y="126"/>
                </a:cubicBezTo>
                <a:cubicBezTo>
                  <a:pt x="0" y="144"/>
                  <a:pt x="15" y="159"/>
                  <a:pt x="33" y="159"/>
                </a:cubicBezTo>
                <a:cubicBezTo>
                  <a:pt x="42" y="159"/>
                  <a:pt x="42" y="159"/>
                  <a:pt x="42" y="159"/>
                </a:cubicBezTo>
                <a:cubicBezTo>
                  <a:pt x="149" y="159"/>
                  <a:pt x="149" y="159"/>
                  <a:pt x="149" y="159"/>
                </a:cubicBezTo>
                <a:cubicBezTo>
                  <a:pt x="209" y="159"/>
                  <a:pt x="209" y="159"/>
                  <a:pt x="209" y="159"/>
                </a:cubicBezTo>
                <a:cubicBezTo>
                  <a:pt x="353" y="159"/>
                  <a:pt x="353" y="159"/>
                  <a:pt x="353" y="159"/>
                </a:cubicBezTo>
                <a:cubicBezTo>
                  <a:pt x="353" y="159"/>
                  <a:pt x="353" y="159"/>
                  <a:pt x="353" y="159"/>
                </a:cubicBezTo>
                <a:cubicBezTo>
                  <a:pt x="375" y="157"/>
                  <a:pt x="392" y="139"/>
                  <a:pt x="392" y="117"/>
                </a:cubicBezTo>
                <a:cubicBezTo>
                  <a:pt x="392" y="93"/>
                  <a:pt x="373" y="75"/>
                  <a:pt x="350" y="75"/>
                </a:cubicBezTo>
                <a:close/>
              </a:path>
            </a:pathLst>
          </a:custGeom>
          <a:solidFill>
            <a:srgbClr val="0072C6">
              <a:lumMod val="20000"/>
              <a:lumOff val="80000"/>
            </a:srgbClr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65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4479181-A69A-465C-9896-BCE6C1ED7F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802" y="123478"/>
            <a:ext cx="2108380" cy="14898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7" grpId="0" animBg="1"/>
      <p:bldP spid="8" grpId="0" animBg="1"/>
      <p:bldP spid="9" grpId="0" animBg="1"/>
      <p:bldP spid="11" grpId="0" animBg="1"/>
      <p:bldP spid="10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18">
            <a:extLst>
              <a:ext uri="{FF2B5EF4-FFF2-40B4-BE49-F238E27FC236}">
                <a16:creationId xmlns:a16="http://schemas.microsoft.com/office/drawing/2014/main" id="{995A715C-94E2-4BB6-9AE0-AB7A2D592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58880" y="4839271"/>
            <a:ext cx="2133600" cy="273844"/>
          </a:xfrm>
        </p:spPr>
        <p:txBody>
          <a:bodyPr/>
          <a:lstStyle>
            <a:lvl1pPr>
              <a:defRPr sz="800">
                <a:latin typeface="+mn-lt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5F644B91-0820-4FF2-8D63-D02C07635CCE}"/>
              </a:ext>
            </a:extLst>
          </p:cNvPr>
          <p:cNvSpPr/>
          <p:nvPr userDrawn="1"/>
        </p:nvSpPr>
        <p:spPr>
          <a:xfrm>
            <a:off x="306624" y="195486"/>
            <a:ext cx="177823" cy="365820"/>
          </a:xfrm>
          <a:prstGeom prst="rect">
            <a:avLst/>
          </a:prstGeom>
          <a:solidFill>
            <a:srgbClr val="265A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ACBCD28A-1E18-40BF-9F0E-E7E91E081D12}"/>
              </a:ext>
            </a:extLst>
          </p:cNvPr>
          <p:cNvSpPr/>
          <p:nvPr userDrawn="1"/>
        </p:nvSpPr>
        <p:spPr>
          <a:xfrm>
            <a:off x="538711" y="195486"/>
            <a:ext cx="91251" cy="365820"/>
          </a:xfrm>
          <a:prstGeom prst="rect">
            <a:avLst/>
          </a:prstGeom>
          <a:solidFill>
            <a:srgbClr val="47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365332D5-E148-44FC-AA34-8D60BB2C456D}"/>
              </a:ext>
            </a:extLst>
          </p:cNvPr>
          <p:cNvSpPr/>
          <p:nvPr userDrawn="1"/>
        </p:nvSpPr>
        <p:spPr>
          <a:xfrm>
            <a:off x="678060" y="195486"/>
            <a:ext cx="62325" cy="365820"/>
          </a:xfrm>
          <a:prstGeom prst="rect">
            <a:avLst/>
          </a:prstGeom>
          <a:solidFill>
            <a:srgbClr val="A0D1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3FB3DD7-E27D-4D34-B080-023413CDC7D9}"/>
              </a:ext>
            </a:extLst>
          </p:cNvPr>
          <p:cNvSpPr txBox="1"/>
          <p:nvPr userDrawn="1"/>
        </p:nvSpPr>
        <p:spPr>
          <a:xfrm>
            <a:off x="3727666" y="4889960"/>
            <a:ext cx="1688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www.qy12345.cn</a:t>
            </a:r>
            <a:endParaRPr lang="zh-CN" altLang="en-US" sz="800" b="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D5405D8-073D-4DFB-A977-EE762ABE23C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46" y="4822768"/>
            <a:ext cx="504730" cy="35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0467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40211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>
            <a:extLst>
              <a:ext uri="{FF2B5EF4-FFF2-40B4-BE49-F238E27FC236}">
                <a16:creationId xmlns:a16="http://schemas.microsoft.com/office/drawing/2014/main" id="{6EB7A932-7F1E-4042-AB55-D5B044A4A819}"/>
              </a:ext>
            </a:extLst>
          </p:cNvPr>
          <p:cNvSpPr txBox="1"/>
          <p:nvPr userDrawn="1"/>
        </p:nvSpPr>
        <p:spPr>
          <a:xfrm>
            <a:off x="3852025" y="4731990"/>
            <a:ext cx="13955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www.qy12345.cn</a:t>
            </a:r>
            <a:endParaRPr lang="zh-CN" altLang="en-US" sz="800" b="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77E20411-BA5B-47F7-8B67-814C64602244}"/>
              </a:ext>
            </a:extLst>
          </p:cNvPr>
          <p:cNvSpPr txBox="1"/>
          <p:nvPr userDrawn="1"/>
        </p:nvSpPr>
        <p:spPr>
          <a:xfrm>
            <a:off x="2142318" y="411510"/>
            <a:ext cx="48150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3ECBD73-EEE0-4718-8BA7-E4CF26AD14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8034" y="4036945"/>
            <a:ext cx="983575" cy="69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3249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>
            <a:extLst>
              <a:ext uri="{FF2B5EF4-FFF2-40B4-BE49-F238E27FC236}">
                <a16:creationId xmlns:a16="http://schemas.microsoft.com/office/drawing/2014/main" id="{6EB7A932-7F1E-4042-AB55-D5B044A4A819}"/>
              </a:ext>
            </a:extLst>
          </p:cNvPr>
          <p:cNvSpPr txBox="1"/>
          <p:nvPr userDrawn="1"/>
        </p:nvSpPr>
        <p:spPr>
          <a:xfrm>
            <a:off x="3852025" y="1009854"/>
            <a:ext cx="13955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www.qy12345.cn</a:t>
            </a:r>
            <a:endParaRPr lang="zh-CN" altLang="en-US" sz="800" b="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B9CD266-54A8-4E0C-A00B-8258168044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8034" y="339502"/>
            <a:ext cx="983575" cy="69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137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282C1C3-FEB7-4B1B-B1CE-8281B4494B94}"/>
              </a:ext>
            </a:extLst>
          </p:cNvPr>
          <p:cNvSpPr txBox="1"/>
          <p:nvPr userDrawn="1"/>
        </p:nvSpPr>
        <p:spPr>
          <a:xfrm>
            <a:off x="3852025" y="4731990"/>
            <a:ext cx="13955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www.qy12345.cn</a:t>
            </a:r>
            <a:endParaRPr lang="zh-CN" altLang="en-US" sz="800" b="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593CA317-EAE9-4BC6-95AD-531660B31A0C}"/>
              </a:ext>
            </a:extLst>
          </p:cNvPr>
          <p:cNvSpPr/>
          <p:nvPr userDrawn="1"/>
        </p:nvSpPr>
        <p:spPr>
          <a:xfrm>
            <a:off x="1979712" y="1995686"/>
            <a:ext cx="177823" cy="712880"/>
          </a:xfrm>
          <a:prstGeom prst="rect">
            <a:avLst/>
          </a:prstGeom>
          <a:solidFill>
            <a:srgbClr val="265A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2FD535A-88B7-4391-8DDE-A799FB00E95C}"/>
              </a:ext>
            </a:extLst>
          </p:cNvPr>
          <p:cNvSpPr/>
          <p:nvPr userDrawn="1"/>
        </p:nvSpPr>
        <p:spPr>
          <a:xfrm>
            <a:off x="2211799" y="1995686"/>
            <a:ext cx="91251" cy="712880"/>
          </a:xfrm>
          <a:prstGeom prst="rect">
            <a:avLst/>
          </a:prstGeom>
          <a:solidFill>
            <a:srgbClr val="47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3B02D52B-52D0-49C6-B9E6-D05EC4E0BDAD}"/>
              </a:ext>
            </a:extLst>
          </p:cNvPr>
          <p:cNvSpPr/>
          <p:nvPr userDrawn="1"/>
        </p:nvSpPr>
        <p:spPr>
          <a:xfrm>
            <a:off x="2351148" y="1995686"/>
            <a:ext cx="62325" cy="712880"/>
          </a:xfrm>
          <a:prstGeom prst="rect">
            <a:avLst/>
          </a:prstGeom>
          <a:solidFill>
            <a:srgbClr val="A0D1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F54188AB-25AB-4EB0-B22C-16EA81C448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8034" y="4036945"/>
            <a:ext cx="983575" cy="69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7742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BC3D2945-26B9-4052-B277-95C3EFAE13DE}"/>
              </a:ext>
            </a:extLst>
          </p:cNvPr>
          <p:cNvSpPr txBox="1"/>
          <p:nvPr userDrawn="1"/>
        </p:nvSpPr>
        <p:spPr>
          <a:xfrm>
            <a:off x="1199865" y="1896779"/>
            <a:ext cx="1535153" cy="673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zh-CN" altLang="en-US" sz="2000" b="1" dirty="0">
                <a:solidFill>
                  <a:srgbClr val="265A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000" b="1" dirty="0">
                <a:solidFill>
                  <a:srgbClr val="265A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</a:p>
          <a:p>
            <a:pPr algn="ctr">
              <a:lnSpc>
                <a:spcPts val="2400"/>
              </a:lnSpc>
            </a:pPr>
            <a:r>
              <a:rPr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您的网上办公室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D9839F7-76D0-49BA-B52F-626D8314C1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474" y="1066266"/>
            <a:ext cx="1081933" cy="76455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F4E44F33-7452-4183-BBDE-BC8790EC0995}"/>
              </a:ext>
            </a:extLst>
          </p:cNvPr>
          <p:cNvSpPr/>
          <p:nvPr userDrawn="1"/>
        </p:nvSpPr>
        <p:spPr>
          <a:xfrm>
            <a:off x="1459130" y="1695615"/>
            <a:ext cx="1016625" cy="23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8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www.qy12345.cn</a:t>
            </a:r>
            <a:endParaRPr lang="zh-CN" altLang="en-US" sz="800" dirty="0">
              <a:solidFill>
                <a:prstClr val="white">
                  <a:lumMod val="6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98097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1">
            <a:extLst>
              <a:ext uri="{FF2B5EF4-FFF2-40B4-BE49-F238E27FC236}">
                <a16:creationId xmlns:a16="http://schemas.microsoft.com/office/drawing/2014/main" id="{B00E92E0-F942-40A4-872E-D9468D2A8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2240" y="4733567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B0060E4A-5550-4FEC-838B-F59F85F17BB7}"/>
              </a:ext>
            </a:extLst>
          </p:cNvPr>
          <p:cNvSpPr/>
          <p:nvPr userDrawn="1"/>
        </p:nvSpPr>
        <p:spPr>
          <a:xfrm rot="1109628">
            <a:off x="-971774" y="-1353347"/>
            <a:ext cx="2133600" cy="6373983"/>
          </a:xfrm>
          <a:prstGeom prst="rect">
            <a:avLst/>
          </a:prstGeom>
          <a:solidFill>
            <a:srgbClr val="3D8C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82527B0-249C-46C5-9558-386E7EFBCD62}"/>
              </a:ext>
            </a:extLst>
          </p:cNvPr>
          <p:cNvSpPr/>
          <p:nvPr userDrawn="1"/>
        </p:nvSpPr>
        <p:spPr>
          <a:xfrm rot="1109628">
            <a:off x="955828" y="-921298"/>
            <a:ext cx="2133600" cy="6373983"/>
          </a:xfrm>
          <a:prstGeom prst="rect">
            <a:avLst/>
          </a:prstGeom>
          <a:solidFill>
            <a:srgbClr val="3886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E571750D-3C19-4F7A-AE38-0F362F5D5AD0}"/>
              </a:ext>
            </a:extLst>
          </p:cNvPr>
          <p:cNvSpPr/>
          <p:nvPr userDrawn="1"/>
        </p:nvSpPr>
        <p:spPr>
          <a:xfrm rot="1109628">
            <a:off x="2941946" y="-1047291"/>
            <a:ext cx="2133600" cy="6373983"/>
          </a:xfrm>
          <a:prstGeom prst="rect">
            <a:avLst/>
          </a:prstGeom>
          <a:solidFill>
            <a:srgbClr val="3D8C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4B33148A-BF29-4496-BC01-0998B157244F}"/>
              </a:ext>
            </a:extLst>
          </p:cNvPr>
          <p:cNvSpPr/>
          <p:nvPr userDrawn="1"/>
        </p:nvSpPr>
        <p:spPr>
          <a:xfrm rot="1109628">
            <a:off x="4869548" y="-615242"/>
            <a:ext cx="2133600" cy="6373983"/>
          </a:xfrm>
          <a:prstGeom prst="rect">
            <a:avLst/>
          </a:prstGeom>
          <a:solidFill>
            <a:srgbClr val="3886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D4428FA0-8727-4D89-A73E-3695A71BAA8B}"/>
              </a:ext>
            </a:extLst>
          </p:cNvPr>
          <p:cNvSpPr/>
          <p:nvPr userDrawn="1"/>
        </p:nvSpPr>
        <p:spPr>
          <a:xfrm rot="1109628">
            <a:off x="6906168" y="-936133"/>
            <a:ext cx="2133600" cy="6373983"/>
          </a:xfrm>
          <a:prstGeom prst="rect">
            <a:avLst/>
          </a:prstGeom>
          <a:solidFill>
            <a:srgbClr val="3D8C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566F02C3-6AF0-42A7-9F59-E651DB696B4B}"/>
              </a:ext>
            </a:extLst>
          </p:cNvPr>
          <p:cNvSpPr/>
          <p:nvPr userDrawn="1"/>
        </p:nvSpPr>
        <p:spPr>
          <a:xfrm rot="1109628">
            <a:off x="8833770" y="-504084"/>
            <a:ext cx="2133600" cy="6373983"/>
          </a:xfrm>
          <a:prstGeom prst="rect">
            <a:avLst/>
          </a:prstGeom>
          <a:solidFill>
            <a:srgbClr val="3886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8D701DA3-EB00-4B86-98CE-C2222D9D17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565" y="5262522"/>
            <a:ext cx="9188527" cy="1310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1150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8DC7E-9153-4AB8-BBFB-71F77CBFFCF9}" type="datetime1">
              <a:rPr lang="zh-CN" altLang="en-US" smtClean="0"/>
              <a:t>2019-5-5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69" r:id="rId3"/>
    <p:sldLayoutId id="2147483665" r:id="rId4"/>
    <p:sldLayoutId id="2147483667" r:id="rId5"/>
    <p:sldLayoutId id="2147483662" r:id="rId6"/>
    <p:sldLayoutId id="2147483668" r:id="rId7"/>
    <p:sldLayoutId id="2147483664" r:id="rId8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Tx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13" Type="http://schemas.openxmlformats.org/officeDocument/2006/relationships/tags" Target="../tags/tag37.xml"/><Relationship Id="rId18" Type="http://schemas.openxmlformats.org/officeDocument/2006/relationships/image" Target="../media/image18.png"/><Relationship Id="rId3" Type="http://schemas.openxmlformats.org/officeDocument/2006/relationships/tags" Target="../tags/tag27.xml"/><Relationship Id="rId21" Type="http://schemas.openxmlformats.org/officeDocument/2006/relationships/image" Target="../media/image21.png"/><Relationship Id="rId7" Type="http://schemas.openxmlformats.org/officeDocument/2006/relationships/tags" Target="../tags/tag31.xml"/><Relationship Id="rId12" Type="http://schemas.openxmlformats.org/officeDocument/2006/relationships/tags" Target="../tags/tag36.xml"/><Relationship Id="rId17" Type="http://schemas.openxmlformats.org/officeDocument/2006/relationships/image" Target="../media/image17.png"/><Relationship Id="rId2" Type="http://schemas.openxmlformats.org/officeDocument/2006/relationships/tags" Target="../tags/tag26.xml"/><Relationship Id="rId16" Type="http://schemas.openxmlformats.org/officeDocument/2006/relationships/slideLayout" Target="../slideLayouts/slideLayout2.xml"/><Relationship Id="rId20" Type="http://schemas.openxmlformats.org/officeDocument/2006/relationships/image" Target="../media/image20.png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tags" Target="../tags/tag35.xml"/><Relationship Id="rId5" Type="http://schemas.openxmlformats.org/officeDocument/2006/relationships/tags" Target="../tags/tag29.xml"/><Relationship Id="rId15" Type="http://schemas.openxmlformats.org/officeDocument/2006/relationships/tags" Target="../tags/tag39.xml"/><Relationship Id="rId10" Type="http://schemas.openxmlformats.org/officeDocument/2006/relationships/tags" Target="../tags/tag34.xml"/><Relationship Id="rId19" Type="http://schemas.openxmlformats.org/officeDocument/2006/relationships/image" Target="../media/image19.png"/><Relationship Id="rId4" Type="http://schemas.openxmlformats.org/officeDocument/2006/relationships/tags" Target="../tags/tag28.xml"/><Relationship Id="rId9" Type="http://schemas.openxmlformats.org/officeDocument/2006/relationships/tags" Target="../tags/tag33.xml"/><Relationship Id="rId14" Type="http://schemas.openxmlformats.org/officeDocument/2006/relationships/tags" Target="../tags/tag3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0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48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43.xml"/><Relationship Id="rId7" Type="http://schemas.openxmlformats.org/officeDocument/2006/relationships/tags" Target="../tags/tag47.xml"/><Relationship Id="rId12" Type="http://schemas.openxmlformats.org/officeDocument/2006/relationships/tags" Target="../tags/tag52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11" Type="http://schemas.openxmlformats.org/officeDocument/2006/relationships/tags" Target="../tags/tag51.xml"/><Relationship Id="rId5" Type="http://schemas.openxmlformats.org/officeDocument/2006/relationships/tags" Target="../tags/tag45.xml"/><Relationship Id="rId10" Type="http://schemas.openxmlformats.org/officeDocument/2006/relationships/tags" Target="../tags/tag50.xml"/><Relationship Id="rId4" Type="http://schemas.openxmlformats.org/officeDocument/2006/relationships/tags" Target="../tags/tag44.xml"/><Relationship Id="rId9" Type="http://schemas.openxmlformats.org/officeDocument/2006/relationships/tags" Target="../tags/tag49.xml"/><Relationship Id="rId14" Type="http://schemas.openxmlformats.org/officeDocument/2006/relationships/notesSlide" Target="../notesSlides/notesSlid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9.png"/><Relationship Id="rId5" Type="http://schemas.openxmlformats.org/officeDocument/2006/relationships/tags" Target="../tags/tag5.xml"/><Relationship Id="rId10" Type="http://schemas.openxmlformats.org/officeDocument/2006/relationships/image" Target="../media/image8.png"/><Relationship Id="rId4" Type="http://schemas.openxmlformats.org/officeDocument/2006/relationships/tags" Target="../tags/tag4.xm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13" Type="http://schemas.openxmlformats.org/officeDocument/2006/relationships/tags" Target="../tags/tag19.xml"/><Relationship Id="rId18" Type="http://schemas.openxmlformats.org/officeDocument/2006/relationships/tags" Target="../tags/tag24.xml"/><Relationship Id="rId26" Type="http://schemas.openxmlformats.org/officeDocument/2006/relationships/image" Target="../media/image16.png"/><Relationship Id="rId3" Type="http://schemas.openxmlformats.org/officeDocument/2006/relationships/tags" Target="../tags/tag9.xml"/><Relationship Id="rId21" Type="http://schemas.openxmlformats.org/officeDocument/2006/relationships/image" Target="../media/image11.png"/><Relationship Id="rId7" Type="http://schemas.openxmlformats.org/officeDocument/2006/relationships/tags" Target="../tags/tag13.xml"/><Relationship Id="rId12" Type="http://schemas.openxmlformats.org/officeDocument/2006/relationships/tags" Target="../tags/tag18.xml"/><Relationship Id="rId17" Type="http://schemas.openxmlformats.org/officeDocument/2006/relationships/tags" Target="../tags/tag23.xml"/><Relationship Id="rId25" Type="http://schemas.openxmlformats.org/officeDocument/2006/relationships/image" Target="../media/image15.png"/><Relationship Id="rId2" Type="http://schemas.openxmlformats.org/officeDocument/2006/relationships/tags" Target="../tags/tag8.xml"/><Relationship Id="rId16" Type="http://schemas.openxmlformats.org/officeDocument/2006/relationships/tags" Target="../tags/tag22.xml"/><Relationship Id="rId20" Type="http://schemas.openxmlformats.org/officeDocument/2006/relationships/notesSlide" Target="../notesSlides/notesSlide7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tags" Target="../tags/tag17.xml"/><Relationship Id="rId24" Type="http://schemas.openxmlformats.org/officeDocument/2006/relationships/image" Target="../media/image14.png"/><Relationship Id="rId5" Type="http://schemas.openxmlformats.org/officeDocument/2006/relationships/tags" Target="../tags/tag11.xml"/><Relationship Id="rId15" Type="http://schemas.openxmlformats.org/officeDocument/2006/relationships/tags" Target="../tags/tag21.xml"/><Relationship Id="rId23" Type="http://schemas.openxmlformats.org/officeDocument/2006/relationships/image" Target="../media/image13.png"/><Relationship Id="rId10" Type="http://schemas.openxmlformats.org/officeDocument/2006/relationships/tags" Target="../tags/tag16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10.xml"/><Relationship Id="rId9" Type="http://schemas.openxmlformats.org/officeDocument/2006/relationships/tags" Target="../tags/tag15.xml"/><Relationship Id="rId14" Type="http://schemas.openxmlformats.org/officeDocument/2006/relationships/tags" Target="../tags/tag20.xml"/><Relationship Id="rId2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880AAED5-FBC9-4FB2-9F20-216903463E26}"/>
              </a:ext>
            </a:extLst>
          </p:cNvPr>
          <p:cNvSpPr txBox="1">
            <a:spLocks/>
          </p:cNvSpPr>
          <p:nvPr/>
        </p:nvSpPr>
        <p:spPr>
          <a:xfrm>
            <a:off x="1858152" y="1923678"/>
            <a:ext cx="5427696" cy="72008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265AA2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企业</a:t>
            </a:r>
            <a:r>
              <a:rPr lang="en-US" altLang="zh-CN" sz="3600" b="1" dirty="0">
                <a:solidFill>
                  <a:srgbClr val="265AA2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12345</a:t>
            </a:r>
            <a:r>
              <a:rPr lang="en-US" altLang="zh-CN" sz="3600" b="1" dirty="0">
                <a:solidFill>
                  <a:srgbClr val="0177D9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 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您的网上办公室</a:t>
            </a:r>
            <a:r>
              <a:rPr lang="en-US" altLang="zh-CN" dirty="0">
                <a:solidFill>
                  <a:schemeClr val="bg2">
                    <a:lumMod val="1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 </a:t>
            </a:r>
            <a:endParaRPr lang="ko-KR" altLang="en-US" dirty="0">
              <a:solidFill>
                <a:schemeClr val="bg2">
                  <a:lumMod val="10000"/>
                </a:schemeClr>
              </a:solidFill>
              <a:latin typeface="时尚中黑简体" panose="01010104010101010101" pitchFamily="2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7678AAC5-8E15-49A1-B380-9B2DAEAAB027}"/>
              </a:ext>
            </a:extLst>
          </p:cNvPr>
          <p:cNvSpPr/>
          <p:nvPr/>
        </p:nvSpPr>
        <p:spPr>
          <a:xfrm>
            <a:off x="2286000" y="271576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任何时候，任何地点，可与任何人，共享信息，进行沟通与协作。</a:t>
            </a:r>
          </a:p>
        </p:txBody>
      </p:sp>
    </p:spTree>
    <p:extLst>
      <p:ext uri="{BB962C8B-B14F-4D97-AF65-F5344CB8AC3E}">
        <p14:creationId xmlns:p14="http://schemas.microsoft.com/office/powerpoint/2010/main" val="276002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CBF019EE-7829-40F7-8E84-755B94CFB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10</a:t>
            </a:fld>
            <a:endParaRPr lang="zh-CN" altLang="en-US" dirty="0"/>
          </a:p>
        </p:txBody>
      </p:sp>
      <p:sp>
        <p:nvSpPr>
          <p:cNvPr id="4" name="MH_Other_1">
            <a:extLst>
              <a:ext uri="{FF2B5EF4-FFF2-40B4-BE49-F238E27FC236}">
                <a16:creationId xmlns:a16="http://schemas.microsoft.com/office/drawing/2014/main" id="{385B742C-6C41-4237-ABD4-01333D11AEB0}"/>
              </a:ext>
            </a:extLst>
          </p:cNvPr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1418438" y="2939598"/>
            <a:ext cx="2390410" cy="447243"/>
          </a:xfrm>
          <a:custGeom>
            <a:avLst/>
            <a:gdLst>
              <a:gd name="T0" fmla="*/ 1305374 w 1607"/>
              <a:gd name="T1" fmla="*/ 215989 h 214"/>
              <a:gd name="T2" fmla="*/ 0 w 1607"/>
              <a:gd name="T3" fmla="*/ 256953 h 214"/>
              <a:gd name="T4" fmla="*/ 0 w 1607"/>
              <a:gd name="T5" fmla="*/ 312812 h 214"/>
              <a:gd name="T6" fmla="*/ 1309082 w 1607"/>
              <a:gd name="T7" fmla="*/ 353776 h 214"/>
              <a:gd name="T8" fmla="*/ 2835109 w 1607"/>
              <a:gd name="T9" fmla="*/ 398463 h 214"/>
              <a:gd name="T10" fmla="*/ 2970467 w 1607"/>
              <a:gd name="T11" fmla="*/ 389153 h 214"/>
              <a:gd name="T12" fmla="*/ 2979738 w 1607"/>
              <a:gd name="T13" fmla="*/ 0 h 214"/>
              <a:gd name="T14" fmla="*/ 1305374 w 1607"/>
              <a:gd name="T15" fmla="*/ 215989 h 2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607" h="214">
                <a:moveTo>
                  <a:pt x="704" y="116"/>
                </a:moveTo>
                <a:cubicBezTo>
                  <a:pt x="0" y="138"/>
                  <a:pt x="0" y="138"/>
                  <a:pt x="0" y="138"/>
                </a:cubicBezTo>
                <a:cubicBezTo>
                  <a:pt x="0" y="168"/>
                  <a:pt x="0" y="168"/>
                  <a:pt x="0" y="168"/>
                </a:cubicBezTo>
                <a:cubicBezTo>
                  <a:pt x="706" y="190"/>
                  <a:pt x="706" y="190"/>
                  <a:pt x="706" y="190"/>
                </a:cubicBezTo>
                <a:cubicBezTo>
                  <a:pt x="1529" y="214"/>
                  <a:pt x="1529" y="214"/>
                  <a:pt x="1529" y="214"/>
                </a:cubicBezTo>
                <a:cubicBezTo>
                  <a:pt x="1602" y="209"/>
                  <a:pt x="1602" y="209"/>
                  <a:pt x="1602" y="209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607" y="0"/>
                  <a:pt x="1090" y="92"/>
                  <a:pt x="704" y="11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 sz="1350"/>
          </a:p>
        </p:txBody>
      </p:sp>
      <p:sp>
        <p:nvSpPr>
          <p:cNvPr id="5" name="MH_Other_2">
            <a:extLst>
              <a:ext uri="{FF2B5EF4-FFF2-40B4-BE49-F238E27FC236}">
                <a16:creationId xmlns:a16="http://schemas.microsoft.com/office/drawing/2014/main" id="{9B86E81B-F7FE-40C4-8656-68411A4F68E3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 rot="583782">
            <a:off x="1430760" y="3461573"/>
            <a:ext cx="2326481" cy="959644"/>
          </a:xfrm>
          <a:custGeom>
            <a:avLst/>
            <a:gdLst>
              <a:gd name="T0" fmla="*/ 2320916 w 1672"/>
              <a:gd name="T1" fmla="*/ 341207 h 690"/>
              <a:gd name="T2" fmla="*/ 1625197 w 1672"/>
              <a:gd name="T3" fmla="*/ 122389 h 690"/>
              <a:gd name="T4" fmla="*/ 530601 w 1672"/>
              <a:gd name="T5" fmla="*/ 31525 h 690"/>
              <a:gd name="T6" fmla="*/ 0 w 1672"/>
              <a:gd name="T7" fmla="*/ 0 h 690"/>
              <a:gd name="T8" fmla="*/ 0 w 1672"/>
              <a:gd name="T9" fmla="*/ 46360 h 690"/>
              <a:gd name="T10" fmla="*/ 532456 w 1672"/>
              <a:gd name="T11" fmla="*/ 74175 h 690"/>
              <a:gd name="T12" fmla="*/ 1549132 w 1672"/>
              <a:gd name="T13" fmla="*/ 224380 h 690"/>
              <a:gd name="T14" fmla="*/ 2755044 w 1672"/>
              <a:gd name="T15" fmla="*/ 1108922 h 690"/>
              <a:gd name="T16" fmla="*/ 3064870 w 1672"/>
              <a:gd name="T17" fmla="*/ 1272107 h 690"/>
              <a:gd name="T18" fmla="*/ 3101975 w 1672"/>
              <a:gd name="T19" fmla="*/ 725064 h 690"/>
              <a:gd name="T20" fmla="*/ 2320916 w 1672"/>
              <a:gd name="T21" fmla="*/ 341207 h 69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672" h="690">
                <a:moveTo>
                  <a:pt x="1251" y="184"/>
                </a:moveTo>
                <a:cubicBezTo>
                  <a:pt x="1047" y="98"/>
                  <a:pt x="876" y="66"/>
                  <a:pt x="876" y="66"/>
                </a:cubicBezTo>
                <a:cubicBezTo>
                  <a:pt x="712" y="24"/>
                  <a:pt x="286" y="17"/>
                  <a:pt x="286" y="17"/>
                </a:cubicBez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287" y="40"/>
                  <a:pt x="287" y="40"/>
                  <a:pt x="287" y="40"/>
                </a:cubicBezTo>
                <a:cubicBezTo>
                  <a:pt x="684" y="66"/>
                  <a:pt x="835" y="121"/>
                  <a:pt x="835" y="121"/>
                </a:cubicBezTo>
                <a:cubicBezTo>
                  <a:pt x="1038" y="197"/>
                  <a:pt x="1313" y="435"/>
                  <a:pt x="1485" y="598"/>
                </a:cubicBezTo>
                <a:cubicBezTo>
                  <a:pt x="1583" y="690"/>
                  <a:pt x="1652" y="686"/>
                  <a:pt x="1652" y="686"/>
                </a:cubicBezTo>
                <a:cubicBezTo>
                  <a:pt x="1672" y="391"/>
                  <a:pt x="1672" y="391"/>
                  <a:pt x="1672" y="391"/>
                </a:cubicBezTo>
                <a:lnTo>
                  <a:pt x="1251" y="184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350"/>
          </a:p>
        </p:txBody>
      </p:sp>
      <p:sp>
        <p:nvSpPr>
          <p:cNvPr id="6" name="MH_Other_3">
            <a:extLst>
              <a:ext uri="{FF2B5EF4-FFF2-40B4-BE49-F238E27FC236}">
                <a16:creationId xmlns:a16="http://schemas.microsoft.com/office/drawing/2014/main" id="{D4432444-4F47-4C7F-9527-0043ECB58E90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 rot="422458">
            <a:off x="1340738" y="3324269"/>
            <a:ext cx="2338894" cy="564150"/>
          </a:xfrm>
          <a:custGeom>
            <a:avLst/>
            <a:gdLst>
              <a:gd name="T0" fmla="*/ 0 w 1480"/>
              <a:gd name="T1" fmla="*/ 0 h 326"/>
              <a:gd name="T2" fmla="*/ 0 w 1480"/>
              <a:gd name="T3" fmla="*/ 2147483646 h 326"/>
              <a:gd name="T4" fmla="*/ 2147483646 w 1480"/>
              <a:gd name="T5" fmla="*/ 2147483646 h 326"/>
              <a:gd name="T6" fmla="*/ 2147483646 w 1480"/>
              <a:gd name="T7" fmla="*/ 2147483646 h 326"/>
              <a:gd name="T8" fmla="*/ 2147483646 w 1480"/>
              <a:gd name="T9" fmla="*/ 2147483646 h 326"/>
              <a:gd name="T10" fmla="*/ 2147483646 w 1480"/>
              <a:gd name="T11" fmla="*/ 2147483646 h 326"/>
              <a:gd name="T12" fmla="*/ 0 w 1480"/>
              <a:gd name="T13" fmla="*/ 0 h 3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80" h="326">
                <a:moveTo>
                  <a:pt x="0" y="0"/>
                </a:moveTo>
                <a:cubicBezTo>
                  <a:pt x="0" y="31"/>
                  <a:pt x="0" y="31"/>
                  <a:pt x="0" y="31"/>
                </a:cubicBezTo>
                <a:cubicBezTo>
                  <a:pt x="726" y="76"/>
                  <a:pt x="726" y="76"/>
                  <a:pt x="726" y="76"/>
                </a:cubicBezTo>
                <a:cubicBezTo>
                  <a:pt x="1000" y="98"/>
                  <a:pt x="1244" y="210"/>
                  <a:pt x="1382" y="285"/>
                </a:cubicBezTo>
                <a:cubicBezTo>
                  <a:pt x="1457" y="326"/>
                  <a:pt x="1471" y="316"/>
                  <a:pt x="1471" y="316"/>
                </a:cubicBezTo>
                <a:cubicBezTo>
                  <a:pt x="1480" y="45"/>
                  <a:pt x="1480" y="45"/>
                  <a:pt x="1480" y="4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350"/>
          </a:p>
        </p:txBody>
      </p:sp>
      <p:sp>
        <p:nvSpPr>
          <p:cNvPr id="8" name="MH_Other_5">
            <a:extLst>
              <a:ext uri="{FF2B5EF4-FFF2-40B4-BE49-F238E27FC236}">
                <a16:creationId xmlns:a16="http://schemas.microsoft.com/office/drawing/2014/main" id="{6855C2F7-69E2-44E0-9470-453FCB476996}"/>
              </a:ext>
            </a:extLst>
          </p:cNvPr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1430760" y="1680883"/>
            <a:ext cx="2289572" cy="1539479"/>
          </a:xfrm>
          <a:custGeom>
            <a:avLst/>
            <a:gdLst>
              <a:gd name="T0" fmla="*/ 2147483646 w 1646"/>
              <a:gd name="T1" fmla="*/ 0 h 895"/>
              <a:gd name="T2" fmla="*/ 2147483646 w 1646"/>
              <a:gd name="T3" fmla="*/ 2147483646 h 895"/>
              <a:gd name="T4" fmla="*/ 2147483646 w 1646"/>
              <a:gd name="T5" fmla="*/ 2147483646 h 895"/>
              <a:gd name="T6" fmla="*/ 0 w 1646"/>
              <a:gd name="T7" fmla="*/ 2147483646 h 895"/>
              <a:gd name="T8" fmla="*/ 0 w 1646"/>
              <a:gd name="T9" fmla="*/ 2147483646 h 895"/>
              <a:gd name="T10" fmla="*/ 2147483646 w 1646"/>
              <a:gd name="T11" fmla="*/ 2147483646 h 895"/>
              <a:gd name="T12" fmla="*/ 2147483646 w 1646"/>
              <a:gd name="T13" fmla="*/ 2147483646 h 895"/>
              <a:gd name="T14" fmla="*/ 2147483646 w 1646"/>
              <a:gd name="T15" fmla="*/ 2147483646 h 895"/>
              <a:gd name="T16" fmla="*/ 2147483646 w 1646"/>
              <a:gd name="T17" fmla="*/ 0 h 89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46" h="895">
                <a:moveTo>
                  <a:pt x="1354" y="0"/>
                </a:moveTo>
                <a:cubicBezTo>
                  <a:pt x="1354" y="0"/>
                  <a:pt x="1024" y="570"/>
                  <a:pt x="821" y="718"/>
                </a:cubicBezTo>
                <a:cubicBezTo>
                  <a:pt x="821" y="718"/>
                  <a:pt x="705" y="816"/>
                  <a:pt x="195" y="846"/>
                </a:cubicBezTo>
                <a:cubicBezTo>
                  <a:pt x="0" y="863"/>
                  <a:pt x="0" y="863"/>
                  <a:pt x="0" y="863"/>
                </a:cubicBezTo>
                <a:cubicBezTo>
                  <a:pt x="0" y="895"/>
                  <a:pt x="0" y="895"/>
                  <a:pt x="0" y="895"/>
                </a:cubicBezTo>
                <a:cubicBezTo>
                  <a:pt x="194" y="885"/>
                  <a:pt x="194" y="885"/>
                  <a:pt x="194" y="885"/>
                </a:cubicBezTo>
                <a:cubicBezTo>
                  <a:pt x="194" y="885"/>
                  <a:pt x="682" y="877"/>
                  <a:pt x="874" y="779"/>
                </a:cubicBezTo>
                <a:cubicBezTo>
                  <a:pt x="874" y="779"/>
                  <a:pt x="1338" y="484"/>
                  <a:pt x="1646" y="164"/>
                </a:cubicBezTo>
                <a:lnTo>
                  <a:pt x="135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350"/>
          </a:p>
        </p:txBody>
      </p:sp>
      <p:sp>
        <p:nvSpPr>
          <p:cNvPr id="9" name="MH_Other_6">
            <a:extLst>
              <a:ext uri="{FF2B5EF4-FFF2-40B4-BE49-F238E27FC236}">
                <a16:creationId xmlns:a16="http://schemas.microsoft.com/office/drawing/2014/main" id="{1A5D19F5-DF6A-45EC-8DF7-1F543FA1E274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1430759" y="2212698"/>
            <a:ext cx="2395538" cy="1052510"/>
          </a:xfrm>
          <a:custGeom>
            <a:avLst/>
            <a:gdLst>
              <a:gd name="T0" fmla="*/ 3053081 w 1722"/>
              <a:gd name="T1" fmla="*/ 83440 h 744"/>
              <a:gd name="T2" fmla="*/ 2910258 w 1722"/>
              <a:gd name="T3" fmla="*/ 81586 h 744"/>
              <a:gd name="T4" fmla="*/ 1550654 w 1722"/>
              <a:gd name="T5" fmla="*/ 1138490 h 744"/>
              <a:gd name="T6" fmla="*/ 534197 w 1722"/>
              <a:gd name="T7" fmla="*/ 1288681 h 744"/>
              <a:gd name="T8" fmla="*/ 0 w 1722"/>
              <a:gd name="T9" fmla="*/ 1320203 h 744"/>
              <a:gd name="T10" fmla="*/ 0 w 1722"/>
              <a:gd name="T11" fmla="*/ 1379538 h 744"/>
              <a:gd name="T12" fmla="*/ 530487 w 1722"/>
              <a:gd name="T13" fmla="*/ 1349871 h 744"/>
              <a:gd name="T14" fmla="*/ 1582186 w 1722"/>
              <a:gd name="T15" fmla="*/ 1242326 h 744"/>
              <a:gd name="T16" fmla="*/ 2264771 w 1722"/>
              <a:gd name="T17" fmla="*/ 1003132 h 744"/>
              <a:gd name="T18" fmla="*/ 3194050 w 1722"/>
              <a:gd name="T19" fmla="*/ 559974 h 744"/>
              <a:gd name="T20" fmla="*/ 3053081 w 1722"/>
              <a:gd name="T21" fmla="*/ 83440 h 74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722" h="744">
                <a:moveTo>
                  <a:pt x="1646" y="45"/>
                </a:moveTo>
                <a:cubicBezTo>
                  <a:pt x="1646" y="45"/>
                  <a:pt x="1618" y="0"/>
                  <a:pt x="1569" y="44"/>
                </a:cubicBezTo>
                <a:cubicBezTo>
                  <a:pt x="1407" y="188"/>
                  <a:pt x="1036" y="511"/>
                  <a:pt x="836" y="614"/>
                </a:cubicBezTo>
                <a:cubicBezTo>
                  <a:pt x="836" y="614"/>
                  <a:pt x="661" y="680"/>
                  <a:pt x="288" y="695"/>
                </a:cubicBezTo>
                <a:cubicBezTo>
                  <a:pt x="0" y="712"/>
                  <a:pt x="0" y="712"/>
                  <a:pt x="0" y="712"/>
                </a:cubicBezTo>
                <a:cubicBezTo>
                  <a:pt x="0" y="744"/>
                  <a:pt x="0" y="744"/>
                  <a:pt x="0" y="744"/>
                </a:cubicBezTo>
                <a:cubicBezTo>
                  <a:pt x="286" y="728"/>
                  <a:pt x="286" y="728"/>
                  <a:pt x="286" y="728"/>
                </a:cubicBezTo>
                <a:cubicBezTo>
                  <a:pt x="286" y="728"/>
                  <a:pt x="689" y="712"/>
                  <a:pt x="853" y="670"/>
                </a:cubicBezTo>
                <a:cubicBezTo>
                  <a:pt x="853" y="670"/>
                  <a:pt x="1018" y="627"/>
                  <a:pt x="1221" y="541"/>
                </a:cubicBezTo>
                <a:cubicBezTo>
                  <a:pt x="1722" y="302"/>
                  <a:pt x="1722" y="302"/>
                  <a:pt x="1722" y="302"/>
                </a:cubicBezTo>
                <a:lnTo>
                  <a:pt x="1646" y="45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350"/>
          </a:p>
        </p:txBody>
      </p:sp>
      <p:sp>
        <p:nvSpPr>
          <p:cNvPr id="10" name="MH_Other_7">
            <a:extLst>
              <a:ext uri="{FF2B5EF4-FFF2-40B4-BE49-F238E27FC236}">
                <a16:creationId xmlns:a16="http://schemas.microsoft.com/office/drawing/2014/main" id="{86E2DF13-8DAE-44B3-9783-E5E161F50E1D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630748" y="2939598"/>
            <a:ext cx="449485" cy="450926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50"/>
          </a:p>
        </p:txBody>
      </p:sp>
      <p:sp>
        <p:nvSpPr>
          <p:cNvPr id="11" name="MH_Other_8">
            <a:extLst>
              <a:ext uri="{FF2B5EF4-FFF2-40B4-BE49-F238E27FC236}">
                <a16:creationId xmlns:a16="http://schemas.microsoft.com/office/drawing/2014/main" id="{4CB62C5B-3261-4CB9-823A-F5F803BD1DB6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285753" y="1540689"/>
            <a:ext cx="494110" cy="4917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z="1350"/>
          </a:p>
        </p:txBody>
      </p:sp>
      <p:sp>
        <p:nvSpPr>
          <p:cNvPr id="12" name="MH_Other_9">
            <a:extLst>
              <a:ext uri="{FF2B5EF4-FFF2-40B4-BE49-F238E27FC236}">
                <a16:creationId xmlns:a16="http://schemas.microsoft.com/office/drawing/2014/main" id="{54B4E457-9A48-4E92-9828-83C2E4B7B43E}"/>
              </a:ext>
            </a:extLst>
          </p:cNvPr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445892" y="3549807"/>
            <a:ext cx="478036" cy="47672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z="1350"/>
          </a:p>
        </p:txBody>
      </p:sp>
      <p:sp>
        <p:nvSpPr>
          <p:cNvPr id="13" name="MH_Other_10">
            <a:extLst>
              <a:ext uri="{FF2B5EF4-FFF2-40B4-BE49-F238E27FC236}">
                <a16:creationId xmlns:a16="http://schemas.microsoft.com/office/drawing/2014/main" id="{3790FC04-BA64-4843-9E8E-BDACFFA3A125}"/>
              </a:ext>
            </a:extLst>
          </p:cNvPr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484872" y="4213232"/>
            <a:ext cx="414338" cy="414338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50"/>
          </a:p>
        </p:txBody>
      </p:sp>
      <p:sp>
        <p:nvSpPr>
          <p:cNvPr id="16" name="MH_Other_13">
            <a:extLst>
              <a:ext uri="{FF2B5EF4-FFF2-40B4-BE49-F238E27FC236}">
                <a16:creationId xmlns:a16="http://schemas.microsoft.com/office/drawing/2014/main" id="{99845959-7D12-4DCF-97D4-374487541CAB}"/>
              </a:ext>
            </a:extLst>
          </p:cNvPr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516139" y="2226429"/>
            <a:ext cx="466249" cy="464939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50"/>
          </a:p>
        </p:txBody>
      </p:sp>
      <p:sp>
        <p:nvSpPr>
          <p:cNvPr id="18" name="MH_Other_15">
            <a:extLst>
              <a:ext uri="{FF2B5EF4-FFF2-40B4-BE49-F238E27FC236}">
                <a16:creationId xmlns:a16="http://schemas.microsoft.com/office/drawing/2014/main" id="{52481881-6D41-4B12-880E-7C3FABD9D5E9}"/>
              </a:ext>
            </a:extLst>
          </p:cNvPr>
          <p:cNvSpPr>
            <a:spLocks noEditPoints="1"/>
          </p:cNvSpPr>
          <p:nvPr>
            <p:custDataLst>
              <p:tags r:id="rId11"/>
            </p:custDataLst>
          </p:nvPr>
        </p:nvSpPr>
        <p:spPr bwMode="auto">
          <a:xfrm>
            <a:off x="361180" y="2987851"/>
            <a:ext cx="1544241" cy="579835"/>
          </a:xfrm>
          <a:custGeom>
            <a:avLst/>
            <a:gdLst>
              <a:gd name="T0" fmla="*/ 12973 w 1111"/>
              <a:gd name="T1" fmla="*/ 491307 h 417"/>
              <a:gd name="T2" fmla="*/ 172355 w 1111"/>
              <a:gd name="T3" fmla="*/ 539511 h 417"/>
              <a:gd name="T4" fmla="*/ 313203 w 1111"/>
              <a:gd name="T5" fmla="*/ 546926 h 417"/>
              <a:gd name="T6" fmla="*/ 316910 w 1111"/>
              <a:gd name="T7" fmla="*/ 546926 h 417"/>
              <a:gd name="T8" fmla="*/ 368802 w 1111"/>
              <a:gd name="T9" fmla="*/ 546926 h 417"/>
              <a:gd name="T10" fmla="*/ 774669 w 1111"/>
              <a:gd name="T11" fmla="*/ 546926 h 417"/>
              <a:gd name="T12" fmla="*/ 1262080 w 1111"/>
              <a:gd name="T13" fmla="*/ 773113 h 417"/>
              <a:gd name="T14" fmla="*/ 1499299 w 1111"/>
              <a:gd name="T15" fmla="*/ 773113 h 417"/>
              <a:gd name="T16" fmla="*/ 1219455 w 1111"/>
              <a:gd name="T17" fmla="*/ 546926 h 417"/>
              <a:gd name="T18" fmla="*/ 1454821 w 1111"/>
              <a:gd name="T19" fmla="*/ 546926 h 417"/>
              <a:gd name="T20" fmla="*/ 1821769 w 1111"/>
              <a:gd name="T21" fmla="*/ 537657 h 417"/>
              <a:gd name="T22" fmla="*/ 1899606 w 1111"/>
              <a:gd name="T23" fmla="*/ 361528 h 417"/>
              <a:gd name="T24" fmla="*/ 1940378 w 1111"/>
              <a:gd name="T25" fmla="*/ 270682 h 417"/>
              <a:gd name="T26" fmla="*/ 1947792 w 1111"/>
              <a:gd name="T27" fmla="*/ 255850 h 417"/>
              <a:gd name="T28" fmla="*/ 1966324 w 1111"/>
              <a:gd name="T29" fmla="*/ 265120 h 417"/>
              <a:gd name="T30" fmla="*/ 2055281 w 1111"/>
              <a:gd name="T31" fmla="*/ 265120 h 417"/>
              <a:gd name="T32" fmla="*/ 1977444 w 1111"/>
              <a:gd name="T33" fmla="*/ 189107 h 417"/>
              <a:gd name="T34" fmla="*/ 1984857 w 1111"/>
              <a:gd name="T35" fmla="*/ 172421 h 417"/>
              <a:gd name="T36" fmla="*/ 2051575 w 1111"/>
              <a:gd name="T37" fmla="*/ 22248 h 417"/>
              <a:gd name="T38" fmla="*/ 2058988 w 1111"/>
              <a:gd name="T39" fmla="*/ 0 h 417"/>
              <a:gd name="T40" fmla="*/ 1897753 w 1111"/>
              <a:gd name="T41" fmla="*/ 0 h 417"/>
              <a:gd name="T42" fmla="*/ 1812502 w 1111"/>
              <a:gd name="T43" fmla="*/ 77867 h 417"/>
              <a:gd name="T44" fmla="*/ 1760611 w 1111"/>
              <a:gd name="T45" fmla="*/ 127925 h 417"/>
              <a:gd name="T46" fmla="*/ 1658681 w 1111"/>
              <a:gd name="T47" fmla="*/ 226187 h 417"/>
              <a:gd name="T48" fmla="*/ 1056366 w 1111"/>
              <a:gd name="T49" fmla="*/ 226187 h 417"/>
              <a:gd name="T50" fmla="*/ 1126791 w 1111"/>
              <a:gd name="T51" fmla="*/ 100115 h 417"/>
              <a:gd name="T52" fmla="*/ 952583 w 1111"/>
              <a:gd name="T53" fmla="*/ 100115 h 417"/>
              <a:gd name="T54" fmla="*/ 761696 w 1111"/>
              <a:gd name="T55" fmla="*/ 226187 h 417"/>
              <a:gd name="T56" fmla="*/ 452199 w 1111"/>
              <a:gd name="T57" fmla="*/ 226187 h 417"/>
              <a:gd name="T58" fmla="*/ 331736 w 1111"/>
              <a:gd name="T59" fmla="*/ 250288 h 417"/>
              <a:gd name="T60" fmla="*/ 385481 w 1111"/>
              <a:gd name="T61" fmla="*/ 276244 h 417"/>
              <a:gd name="T62" fmla="*/ 298377 w 1111"/>
              <a:gd name="T63" fmla="*/ 365236 h 417"/>
              <a:gd name="T64" fmla="*/ 209420 w 1111"/>
              <a:gd name="T65" fmla="*/ 365236 h 417"/>
              <a:gd name="T66" fmla="*/ 181621 w 1111"/>
              <a:gd name="T67" fmla="*/ 365236 h 417"/>
              <a:gd name="T68" fmla="*/ 161235 w 1111"/>
              <a:gd name="T69" fmla="*/ 367090 h 417"/>
              <a:gd name="T70" fmla="*/ 100077 w 1111"/>
              <a:gd name="T71" fmla="*/ 385630 h 417"/>
              <a:gd name="T72" fmla="*/ 12973 w 1111"/>
              <a:gd name="T73" fmla="*/ 491307 h 417"/>
              <a:gd name="T74" fmla="*/ 1260227 w 1111"/>
              <a:gd name="T75" fmla="*/ 302200 h 417"/>
              <a:gd name="T76" fmla="*/ 1382543 w 1111"/>
              <a:gd name="T77" fmla="*/ 302200 h 417"/>
              <a:gd name="T78" fmla="*/ 1399222 w 1111"/>
              <a:gd name="T79" fmla="*/ 365236 h 417"/>
              <a:gd name="T80" fmla="*/ 1276906 w 1111"/>
              <a:gd name="T81" fmla="*/ 365236 h 417"/>
              <a:gd name="T82" fmla="*/ 1260227 w 1111"/>
              <a:gd name="T83" fmla="*/ 302200 h 417"/>
              <a:gd name="T84" fmla="*/ 1056366 w 1111"/>
              <a:gd name="T85" fmla="*/ 302200 h 417"/>
              <a:gd name="T86" fmla="*/ 1178683 w 1111"/>
              <a:gd name="T87" fmla="*/ 302200 h 417"/>
              <a:gd name="T88" fmla="*/ 1195362 w 1111"/>
              <a:gd name="T89" fmla="*/ 365236 h 417"/>
              <a:gd name="T90" fmla="*/ 1073046 w 1111"/>
              <a:gd name="T91" fmla="*/ 365236 h 417"/>
              <a:gd name="T92" fmla="*/ 1056366 w 1111"/>
              <a:gd name="T93" fmla="*/ 302200 h 417"/>
              <a:gd name="T94" fmla="*/ 854360 w 1111"/>
              <a:gd name="T95" fmla="*/ 302200 h 417"/>
              <a:gd name="T96" fmla="*/ 976676 w 1111"/>
              <a:gd name="T97" fmla="*/ 302200 h 417"/>
              <a:gd name="T98" fmla="*/ 993355 w 1111"/>
              <a:gd name="T99" fmla="*/ 365236 h 417"/>
              <a:gd name="T100" fmla="*/ 871039 w 1111"/>
              <a:gd name="T101" fmla="*/ 365236 h 417"/>
              <a:gd name="T102" fmla="*/ 854360 w 1111"/>
              <a:gd name="T103" fmla="*/ 302200 h 417"/>
              <a:gd name="T104" fmla="*/ 650499 w 1111"/>
              <a:gd name="T105" fmla="*/ 302200 h 417"/>
              <a:gd name="T106" fmla="*/ 772815 w 1111"/>
              <a:gd name="T107" fmla="*/ 302200 h 417"/>
              <a:gd name="T108" fmla="*/ 789495 w 1111"/>
              <a:gd name="T109" fmla="*/ 365236 h 417"/>
              <a:gd name="T110" fmla="*/ 667179 w 1111"/>
              <a:gd name="T111" fmla="*/ 365236 h 417"/>
              <a:gd name="T112" fmla="*/ 650499 w 1111"/>
              <a:gd name="T113" fmla="*/ 302200 h 41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111" h="417">
                <a:moveTo>
                  <a:pt x="7" y="265"/>
                </a:moveTo>
                <a:cubicBezTo>
                  <a:pt x="7" y="265"/>
                  <a:pt x="10" y="289"/>
                  <a:pt x="93" y="291"/>
                </a:cubicBezTo>
                <a:cubicBezTo>
                  <a:pt x="166" y="295"/>
                  <a:pt x="132" y="294"/>
                  <a:pt x="169" y="295"/>
                </a:cubicBezTo>
                <a:cubicBezTo>
                  <a:pt x="170" y="295"/>
                  <a:pt x="170" y="295"/>
                  <a:pt x="171" y="295"/>
                </a:cubicBezTo>
                <a:cubicBezTo>
                  <a:pt x="199" y="295"/>
                  <a:pt x="199" y="295"/>
                  <a:pt x="199" y="295"/>
                </a:cubicBezTo>
                <a:cubicBezTo>
                  <a:pt x="418" y="295"/>
                  <a:pt x="418" y="295"/>
                  <a:pt x="418" y="295"/>
                </a:cubicBezTo>
                <a:cubicBezTo>
                  <a:pt x="681" y="417"/>
                  <a:pt x="681" y="417"/>
                  <a:pt x="681" y="417"/>
                </a:cubicBezTo>
                <a:cubicBezTo>
                  <a:pt x="809" y="417"/>
                  <a:pt x="809" y="417"/>
                  <a:pt x="809" y="417"/>
                </a:cubicBezTo>
                <a:cubicBezTo>
                  <a:pt x="658" y="295"/>
                  <a:pt x="658" y="295"/>
                  <a:pt x="658" y="295"/>
                </a:cubicBezTo>
                <a:cubicBezTo>
                  <a:pt x="785" y="295"/>
                  <a:pt x="785" y="295"/>
                  <a:pt x="785" y="295"/>
                </a:cubicBezTo>
                <a:cubicBezTo>
                  <a:pt x="804" y="297"/>
                  <a:pt x="941" y="295"/>
                  <a:pt x="983" y="290"/>
                </a:cubicBezTo>
                <a:cubicBezTo>
                  <a:pt x="1025" y="195"/>
                  <a:pt x="1025" y="195"/>
                  <a:pt x="1025" y="195"/>
                </a:cubicBezTo>
                <a:cubicBezTo>
                  <a:pt x="1047" y="146"/>
                  <a:pt x="1047" y="146"/>
                  <a:pt x="1047" y="146"/>
                </a:cubicBezTo>
                <a:cubicBezTo>
                  <a:pt x="1051" y="138"/>
                  <a:pt x="1051" y="138"/>
                  <a:pt x="1051" y="138"/>
                </a:cubicBezTo>
                <a:cubicBezTo>
                  <a:pt x="1061" y="143"/>
                  <a:pt x="1061" y="143"/>
                  <a:pt x="1061" y="143"/>
                </a:cubicBezTo>
                <a:cubicBezTo>
                  <a:pt x="1109" y="143"/>
                  <a:pt x="1109" y="143"/>
                  <a:pt x="1109" y="143"/>
                </a:cubicBezTo>
                <a:cubicBezTo>
                  <a:pt x="1067" y="102"/>
                  <a:pt x="1067" y="102"/>
                  <a:pt x="1067" y="102"/>
                </a:cubicBezTo>
                <a:cubicBezTo>
                  <a:pt x="1071" y="93"/>
                  <a:pt x="1071" y="93"/>
                  <a:pt x="1071" y="93"/>
                </a:cubicBezTo>
                <a:cubicBezTo>
                  <a:pt x="1107" y="12"/>
                  <a:pt x="1107" y="12"/>
                  <a:pt x="1107" y="12"/>
                </a:cubicBezTo>
                <a:cubicBezTo>
                  <a:pt x="1111" y="0"/>
                  <a:pt x="1111" y="0"/>
                  <a:pt x="1111" y="0"/>
                </a:cubicBezTo>
                <a:cubicBezTo>
                  <a:pt x="1024" y="0"/>
                  <a:pt x="1024" y="0"/>
                  <a:pt x="1024" y="0"/>
                </a:cubicBezTo>
                <a:cubicBezTo>
                  <a:pt x="978" y="42"/>
                  <a:pt x="978" y="42"/>
                  <a:pt x="978" y="42"/>
                </a:cubicBezTo>
                <a:cubicBezTo>
                  <a:pt x="950" y="69"/>
                  <a:pt x="950" y="69"/>
                  <a:pt x="950" y="69"/>
                </a:cubicBezTo>
                <a:cubicBezTo>
                  <a:pt x="895" y="122"/>
                  <a:pt x="895" y="122"/>
                  <a:pt x="895" y="122"/>
                </a:cubicBezTo>
                <a:cubicBezTo>
                  <a:pt x="570" y="122"/>
                  <a:pt x="570" y="122"/>
                  <a:pt x="570" y="122"/>
                </a:cubicBezTo>
                <a:cubicBezTo>
                  <a:pt x="608" y="54"/>
                  <a:pt x="608" y="54"/>
                  <a:pt x="608" y="54"/>
                </a:cubicBezTo>
                <a:cubicBezTo>
                  <a:pt x="514" y="54"/>
                  <a:pt x="514" y="54"/>
                  <a:pt x="514" y="54"/>
                </a:cubicBezTo>
                <a:cubicBezTo>
                  <a:pt x="411" y="122"/>
                  <a:pt x="411" y="122"/>
                  <a:pt x="411" y="122"/>
                </a:cubicBezTo>
                <a:cubicBezTo>
                  <a:pt x="244" y="122"/>
                  <a:pt x="244" y="122"/>
                  <a:pt x="244" y="122"/>
                </a:cubicBezTo>
                <a:cubicBezTo>
                  <a:pt x="228" y="122"/>
                  <a:pt x="203" y="127"/>
                  <a:pt x="179" y="135"/>
                </a:cubicBezTo>
                <a:cubicBezTo>
                  <a:pt x="195" y="133"/>
                  <a:pt x="208" y="134"/>
                  <a:pt x="208" y="149"/>
                </a:cubicBezTo>
                <a:cubicBezTo>
                  <a:pt x="208" y="176"/>
                  <a:pt x="187" y="197"/>
                  <a:pt x="161" y="197"/>
                </a:cubicBezTo>
                <a:cubicBezTo>
                  <a:pt x="113" y="197"/>
                  <a:pt x="113" y="197"/>
                  <a:pt x="113" y="197"/>
                </a:cubicBezTo>
                <a:cubicBezTo>
                  <a:pt x="98" y="197"/>
                  <a:pt x="98" y="197"/>
                  <a:pt x="98" y="197"/>
                </a:cubicBezTo>
                <a:cubicBezTo>
                  <a:pt x="94" y="197"/>
                  <a:pt x="90" y="197"/>
                  <a:pt x="87" y="198"/>
                </a:cubicBezTo>
                <a:cubicBezTo>
                  <a:pt x="82" y="199"/>
                  <a:pt x="70" y="202"/>
                  <a:pt x="54" y="208"/>
                </a:cubicBezTo>
                <a:cubicBezTo>
                  <a:pt x="0" y="232"/>
                  <a:pt x="6" y="252"/>
                  <a:pt x="7" y="265"/>
                </a:cubicBezTo>
                <a:moveTo>
                  <a:pt x="680" y="163"/>
                </a:moveTo>
                <a:cubicBezTo>
                  <a:pt x="746" y="163"/>
                  <a:pt x="746" y="163"/>
                  <a:pt x="746" y="163"/>
                </a:cubicBezTo>
                <a:cubicBezTo>
                  <a:pt x="755" y="197"/>
                  <a:pt x="755" y="197"/>
                  <a:pt x="755" y="197"/>
                </a:cubicBezTo>
                <a:cubicBezTo>
                  <a:pt x="689" y="197"/>
                  <a:pt x="689" y="197"/>
                  <a:pt x="689" y="197"/>
                </a:cubicBezTo>
                <a:lnTo>
                  <a:pt x="680" y="163"/>
                </a:lnTo>
                <a:close/>
                <a:moveTo>
                  <a:pt x="570" y="163"/>
                </a:moveTo>
                <a:cubicBezTo>
                  <a:pt x="636" y="163"/>
                  <a:pt x="636" y="163"/>
                  <a:pt x="636" y="163"/>
                </a:cubicBezTo>
                <a:cubicBezTo>
                  <a:pt x="645" y="197"/>
                  <a:pt x="645" y="197"/>
                  <a:pt x="645" y="197"/>
                </a:cubicBezTo>
                <a:cubicBezTo>
                  <a:pt x="579" y="197"/>
                  <a:pt x="579" y="197"/>
                  <a:pt x="579" y="197"/>
                </a:cubicBezTo>
                <a:lnTo>
                  <a:pt x="570" y="163"/>
                </a:lnTo>
                <a:close/>
                <a:moveTo>
                  <a:pt x="461" y="163"/>
                </a:moveTo>
                <a:cubicBezTo>
                  <a:pt x="527" y="163"/>
                  <a:pt x="527" y="163"/>
                  <a:pt x="527" y="163"/>
                </a:cubicBezTo>
                <a:cubicBezTo>
                  <a:pt x="536" y="197"/>
                  <a:pt x="536" y="197"/>
                  <a:pt x="536" y="197"/>
                </a:cubicBezTo>
                <a:cubicBezTo>
                  <a:pt x="470" y="197"/>
                  <a:pt x="470" y="197"/>
                  <a:pt x="470" y="197"/>
                </a:cubicBezTo>
                <a:lnTo>
                  <a:pt x="461" y="163"/>
                </a:lnTo>
                <a:close/>
                <a:moveTo>
                  <a:pt x="351" y="163"/>
                </a:moveTo>
                <a:cubicBezTo>
                  <a:pt x="417" y="163"/>
                  <a:pt x="417" y="163"/>
                  <a:pt x="417" y="163"/>
                </a:cubicBezTo>
                <a:cubicBezTo>
                  <a:pt x="426" y="197"/>
                  <a:pt x="426" y="197"/>
                  <a:pt x="426" y="197"/>
                </a:cubicBezTo>
                <a:cubicBezTo>
                  <a:pt x="360" y="197"/>
                  <a:pt x="360" y="197"/>
                  <a:pt x="360" y="197"/>
                </a:cubicBezTo>
                <a:lnTo>
                  <a:pt x="351" y="163"/>
                </a:lnTo>
                <a:close/>
              </a:path>
            </a:pathLst>
          </a:custGeom>
          <a:solidFill>
            <a:srgbClr val="265AA2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350"/>
          </a:p>
        </p:txBody>
      </p:sp>
      <p:sp>
        <p:nvSpPr>
          <p:cNvPr id="19" name="MH_Other_16">
            <a:extLst>
              <a:ext uri="{FF2B5EF4-FFF2-40B4-BE49-F238E27FC236}">
                <a16:creationId xmlns:a16="http://schemas.microsoft.com/office/drawing/2014/main" id="{46256449-2856-4011-B716-8A3D9651FE49}"/>
              </a:ext>
            </a:extLst>
          </p:cNvPr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1504180" y="3329561"/>
            <a:ext cx="226219" cy="107156"/>
          </a:xfrm>
          <a:custGeom>
            <a:avLst/>
            <a:gdLst>
              <a:gd name="T0" fmla="*/ 0 w 163"/>
              <a:gd name="T1" fmla="*/ 0 h 77"/>
              <a:gd name="T2" fmla="*/ 2147483646 w 163"/>
              <a:gd name="T3" fmla="*/ 2147483646 h 77"/>
              <a:gd name="T4" fmla="*/ 2147483646 w 163"/>
              <a:gd name="T5" fmla="*/ 2147483646 h 77"/>
              <a:gd name="T6" fmla="*/ 0 w 163"/>
              <a:gd name="T7" fmla="*/ 2147483646 h 77"/>
              <a:gd name="T8" fmla="*/ 2147483646 w 163"/>
              <a:gd name="T9" fmla="*/ 2147483646 h 77"/>
              <a:gd name="T10" fmla="*/ 2147483646 w 163"/>
              <a:gd name="T11" fmla="*/ 2147483646 h 77"/>
              <a:gd name="T12" fmla="*/ 2147483646 w 163"/>
              <a:gd name="T13" fmla="*/ 2147483646 h 77"/>
              <a:gd name="T14" fmla="*/ 2147483646 w 163"/>
              <a:gd name="T15" fmla="*/ 2147483646 h 77"/>
              <a:gd name="T16" fmla="*/ 0 w 163"/>
              <a:gd name="T17" fmla="*/ 0 h 7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3" h="77">
                <a:moveTo>
                  <a:pt x="0" y="0"/>
                </a:moveTo>
                <a:cubicBezTo>
                  <a:pt x="6" y="8"/>
                  <a:pt x="9" y="22"/>
                  <a:pt x="9" y="38"/>
                </a:cubicBezTo>
                <a:cubicBezTo>
                  <a:pt x="9" y="42"/>
                  <a:pt x="9" y="46"/>
                  <a:pt x="9" y="50"/>
                </a:cubicBezTo>
                <a:cubicBezTo>
                  <a:pt x="7" y="61"/>
                  <a:pt x="4" y="70"/>
                  <a:pt x="0" y="77"/>
                </a:cubicBezTo>
                <a:cubicBezTo>
                  <a:pt x="75" y="75"/>
                  <a:pt x="131" y="64"/>
                  <a:pt x="153" y="50"/>
                </a:cubicBezTo>
                <a:cubicBezTo>
                  <a:pt x="156" y="49"/>
                  <a:pt x="158" y="47"/>
                  <a:pt x="160" y="45"/>
                </a:cubicBezTo>
                <a:cubicBezTo>
                  <a:pt x="162" y="43"/>
                  <a:pt x="163" y="40"/>
                  <a:pt x="163" y="38"/>
                </a:cubicBezTo>
                <a:cubicBezTo>
                  <a:pt x="163" y="38"/>
                  <a:pt x="163" y="38"/>
                  <a:pt x="163" y="38"/>
                </a:cubicBezTo>
                <a:cubicBezTo>
                  <a:pt x="162" y="20"/>
                  <a:pt x="96" y="1"/>
                  <a:pt x="0" y="0"/>
                </a:cubicBezTo>
              </a:path>
            </a:pathLst>
          </a:custGeom>
          <a:solidFill>
            <a:srgbClr val="A0D1FC"/>
          </a:solidFill>
          <a:ln>
            <a:noFill/>
          </a:ln>
          <a:extLst/>
        </p:spPr>
        <p:txBody>
          <a:bodyPr/>
          <a:lstStyle/>
          <a:p>
            <a:endParaRPr lang="zh-CN" altLang="en-US" sz="1350"/>
          </a:p>
        </p:txBody>
      </p:sp>
      <p:sp>
        <p:nvSpPr>
          <p:cNvPr id="20" name="MH_Other_17">
            <a:extLst>
              <a:ext uri="{FF2B5EF4-FFF2-40B4-BE49-F238E27FC236}">
                <a16:creationId xmlns:a16="http://schemas.microsoft.com/office/drawing/2014/main" id="{8FEAB8DE-F426-4490-90A5-966B8E76A6D3}"/>
              </a:ext>
            </a:extLst>
          </p:cNvPr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1482749" y="3329561"/>
            <a:ext cx="40481" cy="107156"/>
          </a:xfrm>
          <a:custGeom>
            <a:avLst/>
            <a:gdLst>
              <a:gd name="T0" fmla="*/ 52114 w 29"/>
              <a:gd name="T1" fmla="*/ 92776 h 77"/>
              <a:gd name="T2" fmla="*/ 53975 w 29"/>
              <a:gd name="T3" fmla="*/ 70510 h 77"/>
              <a:gd name="T4" fmla="*/ 33502 w 29"/>
              <a:gd name="T5" fmla="*/ 3711 h 77"/>
              <a:gd name="T6" fmla="*/ 26057 w 29"/>
              <a:gd name="T7" fmla="*/ 0 h 77"/>
              <a:gd name="T8" fmla="*/ 26057 w 29"/>
              <a:gd name="T9" fmla="*/ 0 h 77"/>
              <a:gd name="T10" fmla="*/ 16751 w 29"/>
              <a:gd name="T11" fmla="*/ 5567 h 77"/>
              <a:gd name="T12" fmla="*/ 0 w 29"/>
              <a:gd name="T13" fmla="*/ 70510 h 77"/>
              <a:gd name="T14" fmla="*/ 1861 w 29"/>
              <a:gd name="T15" fmla="*/ 92776 h 77"/>
              <a:gd name="T16" fmla="*/ 16751 w 29"/>
              <a:gd name="T17" fmla="*/ 135453 h 77"/>
              <a:gd name="T18" fmla="*/ 26057 w 29"/>
              <a:gd name="T19" fmla="*/ 142875 h 77"/>
              <a:gd name="T20" fmla="*/ 26057 w 29"/>
              <a:gd name="T21" fmla="*/ 142875 h 77"/>
              <a:gd name="T22" fmla="*/ 33502 w 29"/>
              <a:gd name="T23" fmla="*/ 139164 h 77"/>
              <a:gd name="T24" fmla="*/ 52114 w 29"/>
              <a:gd name="T25" fmla="*/ 92776 h 7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9" h="77">
                <a:moveTo>
                  <a:pt x="28" y="50"/>
                </a:moveTo>
                <a:cubicBezTo>
                  <a:pt x="28" y="47"/>
                  <a:pt x="29" y="43"/>
                  <a:pt x="29" y="38"/>
                </a:cubicBezTo>
                <a:cubicBezTo>
                  <a:pt x="29" y="20"/>
                  <a:pt x="23" y="7"/>
                  <a:pt x="18" y="2"/>
                </a:cubicBezTo>
                <a:cubicBezTo>
                  <a:pt x="17" y="0"/>
                  <a:pt x="16" y="0"/>
                  <a:pt x="1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1" y="1"/>
                  <a:pt x="9" y="3"/>
                </a:cubicBezTo>
                <a:cubicBezTo>
                  <a:pt x="5" y="9"/>
                  <a:pt x="0" y="21"/>
                  <a:pt x="0" y="38"/>
                </a:cubicBezTo>
                <a:cubicBezTo>
                  <a:pt x="0" y="43"/>
                  <a:pt x="0" y="47"/>
                  <a:pt x="1" y="50"/>
                </a:cubicBezTo>
                <a:cubicBezTo>
                  <a:pt x="2" y="61"/>
                  <a:pt x="6" y="69"/>
                  <a:pt x="9" y="73"/>
                </a:cubicBezTo>
                <a:cubicBezTo>
                  <a:pt x="11" y="75"/>
                  <a:pt x="12" y="76"/>
                  <a:pt x="14" y="77"/>
                </a:cubicBezTo>
                <a:cubicBezTo>
                  <a:pt x="14" y="77"/>
                  <a:pt x="14" y="77"/>
                  <a:pt x="14" y="77"/>
                </a:cubicBezTo>
                <a:cubicBezTo>
                  <a:pt x="16" y="77"/>
                  <a:pt x="17" y="76"/>
                  <a:pt x="18" y="75"/>
                </a:cubicBezTo>
                <a:cubicBezTo>
                  <a:pt x="22" y="71"/>
                  <a:pt x="26" y="62"/>
                  <a:pt x="28" y="50"/>
                </a:cubicBezTo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350"/>
          </a:p>
        </p:txBody>
      </p:sp>
      <p:sp>
        <p:nvSpPr>
          <p:cNvPr id="22" name="MH_Other_19">
            <a:extLst>
              <a:ext uri="{FF2B5EF4-FFF2-40B4-BE49-F238E27FC236}">
                <a16:creationId xmlns:a16="http://schemas.microsoft.com/office/drawing/2014/main" id="{25E514D1-BA75-4AC8-846C-484CC1B0240B}"/>
              </a:ext>
            </a:extLst>
          </p:cNvPr>
          <p:cNvSpPr>
            <a:spLocks/>
          </p:cNvSpPr>
          <p:nvPr>
            <p:custDataLst>
              <p:tags r:id="rId14"/>
            </p:custDataLst>
          </p:nvPr>
        </p:nvSpPr>
        <p:spPr bwMode="auto">
          <a:xfrm>
            <a:off x="929144" y="3049412"/>
            <a:ext cx="273844" cy="95250"/>
          </a:xfrm>
          <a:custGeom>
            <a:avLst/>
            <a:gdLst>
              <a:gd name="T0" fmla="*/ 2147483646 w 266"/>
              <a:gd name="T1" fmla="*/ 2147483646 h 92"/>
              <a:gd name="T2" fmla="*/ 2147483646 w 266"/>
              <a:gd name="T3" fmla="*/ 0 h 92"/>
              <a:gd name="T4" fmla="*/ 2147483646 w 266"/>
              <a:gd name="T5" fmla="*/ 0 h 92"/>
              <a:gd name="T6" fmla="*/ 0 w 266"/>
              <a:gd name="T7" fmla="*/ 2147483646 h 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6" h="92">
                <a:moveTo>
                  <a:pt x="214" y="92"/>
                </a:moveTo>
                <a:lnTo>
                  <a:pt x="266" y="0"/>
                </a:lnTo>
                <a:lnTo>
                  <a:pt x="138" y="0"/>
                </a:lnTo>
                <a:lnTo>
                  <a:pt x="0" y="92"/>
                </a:lnTo>
              </a:path>
            </a:pathLst>
          </a:custGeom>
          <a:solidFill>
            <a:srgbClr val="A0D1FC"/>
          </a:solidFill>
          <a:ln>
            <a:solidFill>
              <a:srgbClr val="A0D1FC"/>
            </a:solidFill>
          </a:ln>
          <a:extLst/>
        </p:spPr>
        <p:txBody>
          <a:bodyPr/>
          <a:lstStyle/>
          <a:p>
            <a:endParaRPr lang="zh-CN" altLang="en-US" sz="1350"/>
          </a:p>
        </p:txBody>
      </p:sp>
      <p:sp>
        <p:nvSpPr>
          <p:cNvPr id="23" name="MH_Other_20">
            <a:extLst>
              <a:ext uri="{FF2B5EF4-FFF2-40B4-BE49-F238E27FC236}">
                <a16:creationId xmlns:a16="http://schemas.microsoft.com/office/drawing/2014/main" id="{C36624D6-9CF6-4B3D-84F4-77EFDE8F1EF2}"/>
              </a:ext>
            </a:extLst>
          </p:cNvPr>
          <p:cNvSpPr>
            <a:spLocks/>
          </p:cNvSpPr>
          <p:nvPr>
            <p:custDataLst>
              <p:tags r:id="rId15"/>
            </p:custDataLst>
          </p:nvPr>
        </p:nvSpPr>
        <p:spPr bwMode="auto">
          <a:xfrm>
            <a:off x="480242" y="3172398"/>
            <a:ext cx="172641" cy="90488"/>
          </a:xfrm>
          <a:custGeom>
            <a:avLst/>
            <a:gdLst>
              <a:gd name="T0" fmla="*/ 174497 w 124"/>
              <a:gd name="T1" fmla="*/ 1856 h 65"/>
              <a:gd name="T2" fmla="*/ 230188 w 124"/>
              <a:gd name="T3" fmla="*/ 29698 h 65"/>
              <a:gd name="T4" fmla="*/ 139227 w 124"/>
              <a:gd name="T5" fmla="*/ 118794 h 65"/>
              <a:gd name="T6" fmla="*/ 50122 w 124"/>
              <a:gd name="T7" fmla="*/ 118794 h 65"/>
              <a:gd name="T8" fmla="*/ 24133 w 124"/>
              <a:gd name="T9" fmla="*/ 118794 h 65"/>
              <a:gd name="T10" fmla="*/ 0 w 124"/>
              <a:gd name="T11" fmla="*/ 120650 h 65"/>
              <a:gd name="T12" fmla="*/ 174497 w 124"/>
              <a:gd name="T13" fmla="*/ 1856 h 6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4" h="65">
                <a:moveTo>
                  <a:pt x="94" y="1"/>
                </a:moveTo>
                <a:cubicBezTo>
                  <a:pt x="111" y="0"/>
                  <a:pt x="124" y="1"/>
                  <a:pt x="124" y="16"/>
                </a:cubicBezTo>
                <a:cubicBezTo>
                  <a:pt x="124" y="42"/>
                  <a:pt x="102" y="64"/>
                  <a:pt x="75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13" y="64"/>
                  <a:pt x="13" y="64"/>
                  <a:pt x="13" y="64"/>
                </a:cubicBezTo>
                <a:cubicBezTo>
                  <a:pt x="9" y="64"/>
                  <a:pt x="4" y="65"/>
                  <a:pt x="0" y="65"/>
                </a:cubicBezTo>
                <a:cubicBezTo>
                  <a:pt x="0" y="65"/>
                  <a:pt x="25" y="12"/>
                  <a:pt x="94" y="1"/>
                </a:cubicBezTo>
              </a:path>
            </a:pathLst>
          </a:custGeom>
          <a:solidFill>
            <a:srgbClr val="A0D1FC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350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FE18D240-1587-4C59-BD28-DA9C2BAF3AC1}"/>
              </a:ext>
            </a:extLst>
          </p:cNvPr>
          <p:cNvSpPr txBox="1"/>
          <p:nvPr/>
        </p:nvSpPr>
        <p:spPr>
          <a:xfrm>
            <a:off x="899592" y="182960"/>
            <a:ext cx="6408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基础服务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— </a:t>
            </a:r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会博通知识云管理系统（一）</a:t>
            </a:r>
            <a:endParaRPr lang="en-US" altLang="zh-C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1E347446-27EB-449B-94AE-864C2E16E9F9}"/>
              </a:ext>
            </a:extLst>
          </p:cNvPr>
          <p:cNvSpPr/>
          <p:nvPr/>
        </p:nvSpPr>
        <p:spPr>
          <a:xfrm>
            <a:off x="1475656" y="723264"/>
            <a:ext cx="6511679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为企业打造一个不受时间和空间限制的网上办公环境</a:t>
            </a:r>
            <a:endParaRPr lang="en-US" altLang="zh-CN" sz="12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975ACAA9-A18F-4EB6-92F6-5AEF0949D13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624" y="1477630"/>
            <a:ext cx="734368" cy="607078"/>
          </a:xfrm>
          <a:prstGeom prst="rect">
            <a:avLst/>
          </a:prstGeom>
        </p:spPr>
      </p:pic>
      <p:sp>
        <p:nvSpPr>
          <p:cNvPr id="42" name="矩形 41">
            <a:extLst>
              <a:ext uri="{FF2B5EF4-FFF2-40B4-BE49-F238E27FC236}">
                <a16:creationId xmlns:a16="http://schemas.microsoft.com/office/drawing/2014/main" id="{8CD13EE4-59A0-4B6F-B26A-B233CF20CE41}"/>
              </a:ext>
            </a:extLst>
          </p:cNvPr>
          <p:cNvSpPr/>
          <p:nvPr/>
        </p:nvSpPr>
        <p:spPr>
          <a:xfrm>
            <a:off x="3776810" y="1385419"/>
            <a:ext cx="4342244" cy="693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即时交流</a:t>
            </a:r>
            <a:b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不仅提供支持语言、文字的单向或多人的在线交流，还独创符合企业使用的在线交流室，可根据权限加入交流或旁观直播。</a:t>
            </a:r>
          </a:p>
        </p:txBody>
      </p:sp>
      <p:pic>
        <p:nvPicPr>
          <p:cNvPr id="43" name="图片 42">
            <a:extLst>
              <a:ext uri="{FF2B5EF4-FFF2-40B4-BE49-F238E27FC236}">
                <a16:creationId xmlns:a16="http://schemas.microsoft.com/office/drawing/2014/main" id="{6D693AB0-3201-433B-A925-084AEDE9D57C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794" y="2202084"/>
            <a:ext cx="606915" cy="501717"/>
          </a:xfrm>
          <a:prstGeom prst="rect">
            <a:avLst/>
          </a:prstGeom>
        </p:spPr>
      </p:pic>
      <p:sp>
        <p:nvSpPr>
          <p:cNvPr id="44" name="矩形 43">
            <a:extLst>
              <a:ext uri="{FF2B5EF4-FFF2-40B4-BE49-F238E27FC236}">
                <a16:creationId xmlns:a16="http://schemas.microsoft.com/office/drawing/2014/main" id="{2536A4F2-9501-4974-AEF0-C333AE60A86E}"/>
              </a:ext>
            </a:extLst>
          </p:cNvPr>
          <p:cNvSpPr/>
          <p:nvPr/>
        </p:nvSpPr>
        <p:spPr>
          <a:xfrm>
            <a:off x="3952113" y="2175177"/>
            <a:ext cx="4638657" cy="491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最新公告</a:t>
            </a:r>
            <a:b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实现从公告的起草、审核、发布到最后的归档全流程规范化管理。</a:t>
            </a:r>
            <a:endParaRPr lang="zh-CN" altLang="en-US" dirty="0"/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id="{297457BD-03AD-4D39-ABDC-A41233CFFEE5}"/>
              </a:ext>
            </a:extLst>
          </p:cNvPr>
          <p:cNvSpPr/>
          <p:nvPr/>
        </p:nvSpPr>
        <p:spPr>
          <a:xfrm>
            <a:off x="4055709" y="2798061"/>
            <a:ext cx="4342242" cy="693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审批流程</a:t>
            </a:r>
            <a:b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可使用开放性的自由流程，或套用可自定义的流程、表单模板，让审批更灵活。</a:t>
            </a:r>
          </a:p>
        </p:txBody>
      </p:sp>
      <p:pic>
        <p:nvPicPr>
          <p:cNvPr id="47" name="图片 46">
            <a:extLst>
              <a:ext uri="{FF2B5EF4-FFF2-40B4-BE49-F238E27FC236}">
                <a16:creationId xmlns:a16="http://schemas.microsoft.com/office/drawing/2014/main" id="{F6D54E58-88F9-4BFF-8BC9-A0C3B5143476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107" y="2937378"/>
            <a:ext cx="550845" cy="455365"/>
          </a:xfrm>
          <a:prstGeom prst="rect">
            <a:avLst/>
          </a:prstGeom>
        </p:spPr>
      </p:pic>
      <p:sp>
        <p:nvSpPr>
          <p:cNvPr id="48" name="矩形 47">
            <a:extLst>
              <a:ext uri="{FF2B5EF4-FFF2-40B4-BE49-F238E27FC236}">
                <a16:creationId xmlns:a16="http://schemas.microsoft.com/office/drawing/2014/main" id="{45C55730-55C3-4073-B54A-B0DE1BFA8766}"/>
              </a:ext>
            </a:extLst>
          </p:cNvPr>
          <p:cNvSpPr/>
          <p:nvPr/>
        </p:nvSpPr>
        <p:spPr>
          <a:xfrm>
            <a:off x="3923928" y="3532087"/>
            <a:ext cx="4342242" cy="693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</a:t>
            </a:r>
            <a:b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实现企业工作时间与事务安排的有序化管理，并完美实现日常考勤，记录工作轨迹，提升组织绩效！</a:t>
            </a:r>
          </a:p>
        </p:txBody>
      </p:sp>
      <p:pic>
        <p:nvPicPr>
          <p:cNvPr id="49" name="图片 48">
            <a:extLst>
              <a:ext uri="{FF2B5EF4-FFF2-40B4-BE49-F238E27FC236}">
                <a16:creationId xmlns:a16="http://schemas.microsoft.com/office/drawing/2014/main" id="{582C8D6B-AB5B-4772-AFDC-FE113DA84F10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039" y="3533782"/>
            <a:ext cx="551741" cy="456106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id="{726914AB-5E55-4E1E-83CD-B63D119B2A21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100" y="4195352"/>
            <a:ext cx="551741" cy="456106"/>
          </a:xfrm>
          <a:prstGeom prst="rect">
            <a:avLst/>
          </a:prstGeom>
        </p:spPr>
      </p:pic>
      <p:sp>
        <p:nvSpPr>
          <p:cNvPr id="51" name="矩形 50">
            <a:extLst>
              <a:ext uri="{FF2B5EF4-FFF2-40B4-BE49-F238E27FC236}">
                <a16:creationId xmlns:a16="http://schemas.microsoft.com/office/drawing/2014/main" id="{9C512538-8801-401C-8511-D49E0C900A65}"/>
              </a:ext>
            </a:extLst>
          </p:cNvPr>
          <p:cNvSpPr/>
          <p:nvPr/>
        </p:nvSpPr>
        <p:spPr>
          <a:xfrm>
            <a:off x="3899210" y="4271897"/>
            <a:ext cx="4342242" cy="488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b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日报、周报、月报随时汇报，充分展示员工的工作成就！</a:t>
            </a:r>
          </a:p>
        </p:txBody>
      </p:sp>
    </p:spTree>
    <p:extLst>
      <p:ext uri="{BB962C8B-B14F-4D97-AF65-F5344CB8AC3E}">
        <p14:creationId xmlns:p14="http://schemas.microsoft.com/office/powerpoint/2010/main" val="389424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E666A868-70B5-4AA9-8A45-7DD931538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58880" y="4839271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11</a:t>
            </a:fld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A40F663-6ADD-41AE-9914-D92AD6409949}"/>
              </a:ext>
            </a:extLst>
          </p:cNvPr>
          <p:cNvSpPr txBox="1"/>
          <p:nvPr/>
        </p:nvSpPr>
        <p:spPr>
          <a:xfrm>
            <a:off x="899592" y="182960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基础服务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— </a:t>
            </a:r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会博通知识云管理系统（二）</a:t>
            </a:r>
            <a:endParaRPr lang="en-US" altLang="zh-C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5774B222-7F1B-46FA-BBA4-4BA3EDB0E333}"/>
              </a:ext>
            </a:extLst>
          </p:cNvPr>
          <p:cNvSpPr/>
          <p:nvPr/>
        </p:nvSpPr>
        <p:spPr>
          <a:xfrm>
            <a:off x="416060" y="794188"/>
            <a:ext cx="8311879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让业务链上原本割据的知识，成为依权限共享的知识流，真正流动起来</a:t>
            </a:r>
            <a:endParaRPr lang="en-US" altLang="zh-CN" sz="12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MH_Other_12">
            <a:extLst>
              <a:ext uri="{FF2B5EF4-FFF2-40B4-BE49-F238E27FC236}">
                <a16:creationId xmlns:a16="http://schemas.microsoft.com/office/drawing/2014/main" id="{1CD3F856-A18B-4A59-8CC3-82CC5FE47090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4904101" y="3065157"/>
            <a:ext cx="283658" cy="28365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>
                <a:solidFill>
                  <a:srgbClr val="FEFFFF"/>
                </a:solidFill>
                <a:latin typeface="Calibri" pitchFamily="34" charset="0"/>
              </a:rPr>
              <a:t>D</a:t>
            </a:r>
            <a:endParaRPr lang="zh-CN" altLang="en-US" sz="1350" dirty="0">
              <a:solidFill>
                <a:srgbClr val="FEFFFF"/>
              </a:solidFill>
              <a:latin typeface="Calibri" pitchFamily="34" charset="0"/>
            </a:endParaRPr>
          </a:p>
        </p:txBody>
      </p:sp>
      <p:pic>
        <p:nvPicPr>
          <p:cNvPr id="55" name="图片 54">
            <a:extLst>
              <a:ext uri="{FF2B5EF4-FFF2-40B4-BE49-F238E27FC236}">
                <a16:creationId xmlns:a16="http://schemas.microsoft.com/office/drawing/2014/main" id="{B868EB3C-0C0F-456A-A7C7-8B19426C25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293" y="1757044"/>
            <a:ext cx="624548" cy="624548"/>
          </a:xfrm>
          <a:prstGeom prst="ellipse">
            <a:avLst/>
          </a:prstGeom>
          <a:ln>
            <a:noFill/>
          </a:ln>
          <a:effectLst/>
        </p:spPr>
      </p:pic>
      <p:pic>
        <p:nvPicPr>
          <p:cNvPr id="56" name="图片 55">
            <a:extLst>
              <a:ext uri="{FF2B5EF4-FFF2-40B4-BE49-F238E27FC236}">
                <a16:creationId xmlns:a16="http://schemas.microsoft.com/office/drawing/2014/main" id="{D868123C-3E01-4007-8540-8A498BE737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9923" y="1832593"/>
            <a:ext cx="624548" cy="624548"/>
          </a:xfrm>
          <a:prstGeom prst="ellipse">
            <a:avLst/>
          </a:prstGeom>
          <a:ln>
            <a:noFill/>
          </a:ln>
          <a:effectLst/>
        </p:spPr>
      </p:pic>
      <p:pic>
        <p:nvPicPr>
          <p:cNvPr id="57" name="图片 56">
            <a:extLst>
              <a:ext uri="{FF2B5EF4-FFF2-40B4-BE49-F238E27FC236}">
                <a16:creationId xmlns:a16="http://schemas.microsoft.com/office/drawing/2014/main" id="{F1C34C19-375E-4A75-B614-E7FFEEF958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293" y="2780809"/>
            <a:ext cx="624548" cy="624548"/>
          </a:xfrm>
          <a:prstGeom prst="ellipse">
            <a:avLst/>
          </a:prstGeom>
          <a:ln>
            <a:noFill/>
          </a:ln>
          <a:effectLst/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id="{C4636273-AA58-4C05-8C40-3D488084BB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3528" y="3816043"/>
            <a:ext cx="646078" cy="646078"/>
          </a:xfrm>
          <a:prstGeom prst="ellipse">
            <a:avLst/>
          </a:prstGeom>
          <a:ln>
            <a:noFill/>
          </a:ln>
          <a:effectLst/>
        </p:spPr>
      </p:pic>
      <p:sp>
        <p:nvSpPr>
          <p:cNvPr id="60" name="椭圆 59">
            <a:extLst>
              <a:ext uri="{FF2B5EF4-FFF2-40B4-BE49-F238E27FC236}">
                <a16:creationId xmlns:a16="http://schemas.microsoft.com/office/drawing/2014/main" id="{E33FA658-5B25-4F80-B10B-C39A309EDE26}"/>
              </a:ext>
            </a:extLst>
          </p:cNvPr>
          <p:cNvSpPr/>
          <p:nvPr/>
        </p:nvSpPr>
        <p:spPr>
          <a:xfrm>
            <a:off x="4606932" y="2788689"/>
            <a:ext cx="624548" cy="624548"/>
          </a:xfrm>
          <a:prstGeom prst="ellipse">
            <a:avLst/>
          </a:prstGeom>
          <a:solidFill>
            <a:srgbClr val="2354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1" name="图片 60">
            <a:extLst>
              <a:ext uri="{FF2B5EF4-FFF2-40B4-BE49-F238E27FC236}">
                <a16:creationId xmlns:a16="http://schemas.microsoft.com/office/drawing/2014/main" id="{0501E9F5-4135-41E2-AC57-F200BFE1BE7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379" y="2780809"/>
            <a:ext cx="742707" cy="613972"/>
          </a:xfrm>
          <a:prstGeom prst="rect">
            <a:avLst/>
          </a:prstGeom>
        </p:spPr>
      </p:pic>
      <p:sp>
        <p:nvSpPr>
          <p:cNvPr id="62" name="椭圆 61">
            <a:extLst>
              <a:ext uri="{FF2B5EF4-FFF2-40B4-BE49-F238E27FC236}">
                <a16:creationId xmlns:a16="http://schemas.microsoft.com/office/drawing/2014/main" id="{FA269669-68E3-4486-90DB-65E9B0F557DD}"/>
              </a:ext>
            </a:extLst>
          </p:cNvPr>
          <p:cNvSpPr/>
          <p:nvPr/>
        </p:nvSpPr>
        <p:spPr>
          <a:xfrm>
            <a:off x="4625306" y="3920264"/>
            <a:ext cx="586851" cy="586851"/>
          </a:xfrm>
          <a:prstGeom prst="ellipse">
            <a:avLst/>
          </a:prstGeom>
          <a:solidFill>
            <a:srgbClr val="2354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3" name="图片 62">
            <a:extLst>
              <a:ext uri="{FF2B5EF4-FFF2-40B4-BE49-F238E27FC236}">
                <a16:creationId xmlns:a16="http://schemas.microsoft.com/office/drawing/2014/main" id="{5C064744-1D4D-4DB1-BFE6-477526E7A3B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547" y="3899472"/>
            <a:ext cx="734368" cy="607078"/>
          </a:xfrm>
          <a:prstGeom prst="rect">
            <a:avLst/>
          </a:prstGeom>
        </p:spPr>
      </p:pic>
      <p:sp>
        <p:nvSpPr>
          <p:cNvPr id="85" name="矩形 84">
            <a:extLst>
              <a:ext uri="{FF2B5EF4-FFF2-40B4-BE49-F238E27FC236}">
                <a16:creationId xmlns:a16="http://schemas.microsoft.com/office/drawing/2014/main" id="{E250D6EE-4296-4556-9D6A-8B890E1D0750}"/>
              </a:ext>
            </a:extLst>
          </p:cNvPr>
          <p:cNvSpPr/>
          <p:nvPr/>
        </p:nvSpPr>
        <p:spPr>
          <a:xfrm>
            <a:off x="1021742" y="1519860"/>
            <a:ext cx="3458066" cy="110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知识文档管理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6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支持自由定义知识文档管理分类，以及可以自由赋予知识文档属性标签，从而形成知识大数据，并且，每一个知识文档均可发起流程，实现协同工作、业务审批等需要。</a:t>
            </a:r>
          </a:p>
        </p:txBody>
      </p:sp>
      <p:sp>
        <p:nvSpPr>
          <p:cNvPr id="86" name="矩形 85">
            <a:extLst>
              <a:ext uri="{FF2B5EF4-FFF2-40B4-BE49-F238E27FC236}">
                <a16:creationId xmlns:a16="http://schemas.microsoft.com/office/drawing/2014/main" id="{3DEF107A-5308-48FC-9822-CB640BB3E7C9}"/>
              </a:ext>
            </a:extLst>
          </p:cNvPr>
          <p:cNvSpPr/>
          <p:nvPr/>
        </p:nvSpPr>
        <p:spPr>
          <a:xfrm>
            <a:off x="5364586" y="1563638"/>
            <a:ext cx="3569365" cy="110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综合档案管理</a:t>
            </a:r>
            <a:b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符合国家档案管理标准，涵盖国家十大类及干部人事档案等综合档案门类，实现实体与数字化档案的采集、录入、整理、扫描上传、归档入库、编研、注销等全生命周期管理。</a:t>
            </a:r>
          </a:p>
        </p:txBody>
      </p:sp>
      <p:sp>
        <p:nvSpPr>
          <p:cNvPr id="87" name="矩形 86">
            <a:extLst>
              <a:ext uri="{FF2B5EF4-FFF2-40B4-BE49-F238E27FC236}">
                <a16:creationId xmlns:a16="http://schemas.microsoft.com/office/drawing/2014/main" id="{A198E3F8-5E87-4415-AB23-888D33C2B7CD}"/>
              </a:ext>
            </a:extLst>
          </p:cNvPr>
          <p:cNvSpPr/>
          <p:nvPr/>
        </p:nvSpPr>
        <p:spPr>
          <a:xfrm>
            <a:off x="1037602" y="2781798"/>
            <a:ext cx="3442206" cy="693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客户资料管理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6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客户信息、资料、合同、沟通记录、服务记录、客服跟进等综合管理。</a:t>
            </a:r>
          </a:p>
        </p:txBody>
      </p:sp>
      <p:sp>
        <p:nvSpPr>
          <p:cNvPr id="88" name="矩形 87">
            <a:extLst>
              <a:ext uri="{FF2B5EF4-FFF2-40B4-BE49-F238E27FC236}">
                <a16:creationId xmlns:a16="http://schemas.microsoft.com/office/drawing/2014/main" id="{9D9928D0-539E-44E5-9152-038185A4B185}"/>
              </a:ext>
            </a:extLst>
          </p:cNvPr>
          <p:cNvSpPr/>
          <p:nvPr/>
        </p:nvSpPr>
        <p:spPr>
          <a:xfrm>
            <a:off x="1036040" y="3821739"/>
            <a:ext cx="3439328" cy="693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网站内容管理</a:t>
            </a:r>
            <a:b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实现从网站内容（企业咨询、招聘信息等）的起草、审核、发布到归档的全流程管理。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:a16="http://schemas.microsoft.com/office/drawing/2014/main" id="{57744EE9-8F28-4639-ACE7-23BE55E6EA28}"/>
              </a:ext>
            </a:extLst>
          </p:cNvPr>
          <p:cNvSpPr/>
          <p:nvPr/>
        </p:nvSpPr>
        <p:spPr>
          <a:xfrm>
            <a:off x="5364586" y="2752791"/>
            <a:ext cx="3569365" cy="696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证照及知识产权管理</a:t>
            </a:r>
            <a:b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有序化管理企业证照及知识产权，按权限查阅、应用、借阅等，全面把控应用安全。</a:t>
            </a:r>
          </a:p>
        </p:txBody>
      </p:sp>
      <p:sp>
        <p:nvSpPr>
          <p:cNvPr id="90" name="矩形 89">
            <a:extLst>
              <a:ext uri="{FF2B5EF4-FFF2-40B4-BE49-F238E27FC236}">
                <a16:creationId xmlns:a16="http://schemas.microsoft.com/office/drawing/2014/main" id="{746AEF32-F724-4B37-91A2-3F418AE3411F}"/>
              </a:ext>
            </a:extLst>
          </p:cNvPr>
          <p:cNvSpPr/>
          <p:nvPr/>
        </p:nvSpPr>
        <p:spPr>
          <a:xfrm>
            <a:off x="5362094" y="3788287"/>
            <a:ext cx="3569365" cy="898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知识分享应用</a:t>
            </a:r>
            <a:br>
              <a:rPr lang="zh-CN" altLang="en-US" sz="1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论坛中心、咨询台以及微博等知识分享应用，助力整合分散在企业员工的智力资源以及隐性知识，打开企业知识共享的窗户。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157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03B33AC4-2877-4A79-A9D1-6CFDF4894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12</a:t>
            </a:fld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B38EB4A-5078-4759-854C-8D582803B488}"/>
              </a:ext>
            </a:extLst>
          </p:cNvPr>
          <p:cNvSpPr txBox="1"/>
          <p:nvPr/>
        </p:nvSpPr>
        <p:spPr>
          <a:xfrm>
            <a:off x="899592" y="182960"/>
            <a:ext cx="5859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会博通知识云管理系统应用价值</a:t>
            </a:r>
            <a:endParaRPr lang="en-US" altLang="zh-C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E12AC99-DDD6-41F1-81A0-19196E2CB6B4}"/>
              </a:ext>
            </a:extLst>
          </p:cNvPr>
          <p:cNvSpPr/>
          <p:nvPr/>
        </p:nvSpPr>
        <p:spPr>
          <a:xfrm>
            <a:off x="416058" y="642485"/>
            <a:ext cx="8311879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贯穿知识文档从创建、协作、归档到再利用的全生命周期管理，助力企业沉淀管理痕迹及成果内容，可追溯、可管控</a:t>
            </a:r>
            <a:endParaRPr lang="en-US" altLang="zh-CN" sz="12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283B0108-00BE-4059-90CF-36769C612D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260" y="1630373"/>
            <a:ext cx="6245476" cy="32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3532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4B9BBE9-1B45-4B63-99ED-B10EC3CE3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13</a:t>
            </a:fld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CCBFAB0-EE7F-457D-B72E-BBE335B27BD8}"/>
              </a:ext>
            </a:extLst>
          </p:cNvPr>
          <p:cNvSpPr txBox="1"/>
          <p:nvPr/>
        </p:nvSpPr>
        <p:spPr>
          <a:xfrm>
            <a:off x="899592" y="182960"/>
            <a:ext cx="5859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会博通知识云管理系统系统特色（一）</a:t>
            </a:r>
            <a:endParaRPr lang="en-US" altLang="zh-C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A318618D-F0D5-4F98-976A-FA7866A9A6BF}"/>
              </a:ext>
            </a:extLst>
          </p:cNvPr>
          <p:cNvSpPr/>
          <p:nvPr/>
        </p:nvSpPr>
        <p:spPr>
          <a:xfrm>
            <a:off x="1475656" y="723264"/>
            <a:ext cx="6511679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集中统一管理企业核心资料</a:t>
            </a:r>
            <a:endParaRPr lang="en-US" altLang="zh-CN" sz="12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664149F0-A223-4DCE-A6C8-F26D6C2B5B24}"/>
              </a:ext>
            </a:extLst>
          </p:cNvPr>
          <p:cNvSpPr/>
          <p:nvPr/>
        </p:nvSpPr>
        <p:spPr>
          <a:xfrm>
            <a:off x="539552" y="1363082"/>
            <a:ext cx="763284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企业员工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70~90%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的时间都在处理文档，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会博通知识云管理系统允许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从起草、校对、审批、发布到归档，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流程化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管控文档的全生命周期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19BEECBE-5D25-4ED5-AB8E-D52F32E695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714" y="1976776"/>
            <a:ext cx="3028571" cy="2761905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646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4B9BBE9-1B45-4B63-99ED-B10EC3CE3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14</a:t>
            </a:fld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CCBFAB0-EE7F-457D-B72E-BBE335B27BD8}"/>
              </a:ext>
            </a:extLst>
          </p:cNvPr>
          <p:cNvSpPr txBox="1"/>
          <p:nvPr/>
        </p:nvSpPr>
        <p:spPr>
          <a:xfrm>
            <a:off x="899592" y="182960"/>
            <a:ext cx="5859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会博通知识云管理系统系统特色（二）</a:t>
            </a:r>
            <a:endParaRPr lang="en-US" altLang="zh-C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A318618D-F0D5-4F98-976A-FA7866A9A6BF}"/>
              </a:ext>
            </a:extLst>
          </p:cNvPr>
          <p:cNvSpPr/>
          <p:nvPr/>
        </p:nvSpPr>
        <p:spPr>
          <a:xfrm>
            <a:off x="1475656" y="723264"/>
            <a:ext cx="6511679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标准化与自定义并行实现企业流程管控</a:t>
            </a:r>
            <a:endParaRPr lang="en-US" altLang="zh-CN" sz="12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664149F0-A223-4DCE-A6C8-F26D6C2B5B24}"/>
              </a:ext>
            </a:extLst>
          </p:cNvPr>
          <p:cNvSpPr/>
          <p:nvPr/>
        </p:nvSpPr>
        <p:spPr>
          <a:xfrm>
            <a:off x="539552" y="1363082"/>
            <a:ext cx="763284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正文模板可发起如合同、通知等规范性文档的审批审批，不仅可以套用流程模板实现标准化，还可以使用自有流程实现自定义的流程协作。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3FF1DCCB-FE4C-4475-82CF-DEFF403024AA}"/>
              </a:ext>
            </a:extLst>
          </p:cNvPr>
          <p:cNvSpPr/>
          <p:nvPr/>
        </p:nvSpPr>
        <p:spPr>
          <a:xfrm>
            <a:off x="5845809" y="2259734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自定义的流程协作</a:t>
            </a:r>
            <a:endParaRPr lang="zh-CN" altLang="en-US" sz="1600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2354BB6-387D-4E14-AAD7-F06170B62C97}"/>
              </a:ext>
            </a:extLst>
          </p:cNvPr>
          <p:cNvSpPr/>
          <p:nvPr/>
        </p:nvSpPr>
        <p:spPr>
          <a:xfrm>
            <a:off x="1466874" y="2259734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标准化的流程审批</a:t>
            </a:r>
            <a:endParaRPr lang="zh-CN" altLang="en-US" sz="1600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44453C33-5C87-4BF6-8100-202F4091DF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270" y="2738599"/>
            <a:ext cx="839905" cy="1119375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F71193B2-0B65-4DED-8020-5BCDDE6A24A0}"/>
              </a:ext>
            </a:extLst>
          </p:cNvPr>
          <p:cNvSpPr txBox="1"/>
          <p:nvPr/>
        </p:nvSpPr>
        <p:spPr>
          <a:xfrm>
            <a:off x="532269" y="3925538"/>
            <a:ext cx="8399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合同模板、报价模板、通知模板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箭头: 右 11">
            <a:extLst>
              <a:ext uri="{FF2B5EF4-FFF2-40B4-BE49-F238E27FC236}">
                <a16:creationId xmlns:a16="http://schemas.microsoft.com/office/drawing/2014/main" id="{32345F40-6AEF-4B2F-897C-505C20DCD957}"/>
              </a:ext>
            </a:extLst>
          </p:cNvPr>
          <p:cNvSpPr/>
          <p:nvPr/>
        </p:nvSpPr>
        <p:spPr>
          <a:xfrm>
            <a:off x="1504389" y="3733627"/>
            <a:ext cx="283410" cy="248694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E449534E-AFAD-467B-83F1-EAE4531EEE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6875" y="3002833"/>
            <a:ext cx="2187961" cy="1231313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C186A76A-F11E-4716-9875-A9494B9DD02B}"/>
              </a:ext>
            </a:extLst>
          </p:cNvPr>
          <p:cNvSpPr/>
          <p:nvPr/>
        </p:nvSpPr>
        <p:spPr>
          <a:xfrm>
            <a:off x="2379944" y="4310258"/>
            <a:ext cx="15696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表单模板、流程模板</a:t>
            </a:r>
            <a:endParaRPr lang="zh-CN" altLang="en-US" sz="1200" dirty="0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23802FEC-F8BD-4476-9AF4-5DBB0BDD18E2}"/>
              </a:ext>
            </a:extLst>
          </p:cNvPr>
          <p:cNvCxnSpPr/>
          <p:nvPr/>
        </p:nvCxnSpPr>
        <p:spPr>
          <a:xfrm>
            <a:off x="4355976" y="2429011"/>
            <a:ext cx="0" cy="2265968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id="{82CCCE26-8720-49F9-816A-8F66867CB0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1401" y="2629319"/>
            <a:ext cx="3970329" cy="197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4B9BBE9-1B45-4B63-99ED-B10EC3CE3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15</a:t>
            </a:fld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CCBFAB0-EE7F-457D-B72E-BBE335B27BD8}"/>
              </a:ext>
            </a:extLst>
          </p:cNvPr>
          <p:cNvSpPr txBox="1"/>
          <p:nvPr/>
        </p:nvSpPr>
        <p:spPr>
          <a:xfrm>
            <a:off x="899592" y="182960"/>
            <a:ext cx="5859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会博通知识云管理系统系统特色（三）</a:t>
            </a:r>
            <a:endParaRPr lang="en-US" altLang="zh-C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A318618D-F0D5-4F98-976A-FA7866A9A6BF}"/>
              </a:ext>
            </a:extLst>
          </p:cNvPr>
          <p:cNvSpPr/>
          <p:nvPr/>
        </p:nvSpPr>
        <p:spPr>
          <a:xfrm>
            <a:off x="1475656" y="723264"/>
            <a:ext cx="6511679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内外沟通全面流程化体现</a:t>
            </a:r>
            <a:endParaRPr lang="en-US" altLang="zh-CN" sz="12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664149F0-A223-4DCE-A6C8-F26D6C2B5B24}"/>
              </a:ext>
            </a:extLst>
          </p:cNvPr>
          <p:cNvSpPr/>
          <p:nvPr/>
        </p:nvSpPr>
        <p:spPr>
          <a:xfrm>
            <a:off x="539552" y="1306442"/>
            <a:ext cx="7632848" cy="336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内部审批对外反馈，外部反馈内部传阅，结合企业官网，统一企业对外形象展现。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F2BD874-7CCD-4E5A-AA2C-C2E9161C6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207081"/>
            <a:ext cx="2757405" cy="2667386"/>
          </a:xfrm>
          <a:prstGeom prst="rect">
            <a:avLst/>
          </a:prstGeom>
        </p:spPr>
      </p:pic>
      <p:pic>
        <p:nvPicPr>
          <p:cNvPr id="93" name="图片 92">
            <a:extLst>
              <a:ext uri="{FF2B5EF4-FFF2-40B4-BE49-F238E27FC236}">
                <a16:creationId xmlns:a16="http://schemas.microsoft.com/office/drawing/2014/main" id="{DEE201AD-0033-4A6C-9DA7-DED797713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6150" y="2206260"/>
            <a:ext cx="2025458" cy="2549457"/>
          </a:xfrm>
          <a:prstGeom prst="rect">
            <a:avLst/>
          </a:prstGeom>
        </p:spPr>
      </p:pic>
      <p:sp>
        <p:nvSpPr>
          <p:cNvPr id="94" name="矩形 93">
            <a:extLst>
              <a:ext uri="{FF2B5EF4-FFF2-40B4-BE49-F238E27FC236}">
                <a16:creationId xmlns:a16="http://schemas.microsoft.com/office/drawing/2014/main" id="{49554412-B4F9-4F98-B390-A13D74E5A302}"/>
              </a:ext>
            </a:extLst>
          </p:cNvPr>
          <p:cNvSpPr/>
          <p:nvPr/>
        </p:nvSpPr>
        <p:spPr>
          <a:xfrm>
            <a:off x="2063624" y="1784152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企业邮箱</a:t>
            </a:r>
            <a:endParaRPr lang="zh-CN" altLang="en-US" sz="1600" dirty="0"/>
          </a:p>
        </p:txBody>
      </p:sp>
      <p:sp>
        <p:nvSpPr>
          <p:cNvPr id="95" name="矩形 94">
            <a:extLst>
              <a:ext uri="{FF2B5EF4-FFF2-40B4-BE49-F238E27FC236}">
                <a16:creationId xmlns:a16="http://schemas.microsoft.com/office/drawing/2014/main" id="{9AF61B8D-7AFB-4739-8927-974138083D5D}"/>
              </a:ext>
            </a:extLst>
          </p:cNvPr>
          <p:cNvSpPr/>
          <p:nvPr/>
        </p:nvSpPr>
        <p:spPr>
          <a:xfrm>
            <a:off x="6256178" y="1784152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企业官网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41961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4B9BBE9-1B45-4B63-99ED-B10EC3CE3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16</a:t>
            </a:fld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CCBFAB0-EE7F-457D-B72E-BBE335B27BD8}"/>
              </a:ext>
            </a:extLst>
          </p:cNvPr>
          <p:cNvSpPr txBox="1"/>
          <p:nvPr/>
        </p:nvSpPr>
        <p:spPr>
          <a:xfrm>
            <a:off x="899592" y="182960"/>
            <a:ext cx="5859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会博通知识云管理系统系统特色（四）</a:t>
            </a:r>
            <a:endParaRPr lang="en-US" altLang="zh-C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A318618D-F0D5-4F98-976A-FA7866A9A6BF}"/>
              </a:ext>
            </a:extLst>
          </p:cNvPr>
          <p:cNvSpPr/>
          <p:nvPr/>
        </p:nvSpPr>
        <p:spPr>
          <a:xfrm>
            <a:off x="1475656" y="742174"/>
            <a:ext cx="6511679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所有经营痕迹完整沉淀，助力提高企业记性</a:t>
            </a:r>
            <a:endParaRPr lang="en-US" altLang="zh-CN" sz="12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664149F0-A223-4DCE-A6C8-F26D6C2B5B24}"/>
              </a:ext>
            </a:extLst>
          </p:cNvPr>
          <p:cNvSpPr/>
          <p:nvPr/>
        </p:nvSpPr>
        <p:spPr>
          <a:xfrm>
            <a:off x="539552" y="1381992"/>
            <a:ext cx="763284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所有审批痕迹全面记录，成果内容均可实现分门别类的归档管理，按权限取用，响应员工需求，为客户呈现最为专业的产品与服务。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DFE94201-7586-414C-9F9D-24B78AF9B123}"/>
              </a:ext>
            </a:extLst>
          </p:cNvPr>
          <p:cNvSpPr/>
          <p:nvPr/>
        </p:nvSpPr>
        <p:spPr>
          <a:xfrm>
            <a:off x="853001" y="2346236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审批痕迹全记录</a:t>
            </a:r>
            <a:endParaRPr lang="zh-CN" altLang="en-US" sz="1600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D804EBA7-0BF2-40FC-97B2-6EF1431EB37D}"/>
              </a:ext>
            </a:extLst>
          </p:cNvPr>
          <p:cNvSpPr/>
          <p:nvPr/>
        </p:nvSpPr>
        <p:spPr>
          <a:xfrm>
            <a:off x="3680343" y="235015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细粒化的权限管理</a:t>
            </a:r>
            <a:endParaRPr lang="zh-CN" altLang="en-US" sz="1600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C13271F3-A94A-4ED1-8020-75C91773E5CF}"/>
              </a:ext>
            </a:extLst>
          </p:cNvPr>
          <p:cNvSpPr/>
          <p:nvPr/>
        </p:nvSpPr>
        <p:spPr>
          <a:xfrm>
            <a:off x="6675007" y="2346236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便捷的搜索平台</a:t>
            </a:r>
            <a:endParaRPr lang="zh-CN" altLang="en-US" sz="16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C0612A9-86F0-47BF-ACE9-B97B9959C2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133" y="2798844"/>
            <a:ext cx="2648691" cy="1481652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70F68305-434A-48E9-954A-1E062EFCD2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9131" y="2810054"/>
            <a:ext cx="2188564" cy="1489888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518F14B1-4081-4006-BB55-8F354F3709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8184" y="2804400"/>
            <a:ext cx="2514601" cy="1489888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388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8305ABDE-E0A1-4F57-AAC7-E06460DD4DE2}"/>
              </a:ext>
            </a:extLst>
          </p:cNvPr>
          <p:cNvSpPr/>
          <p:nvPr/>
        </p:nvSpPr>
        <p:spPr>
          <a:xfrm>
            <a:off x="2555776" y="2048530"/>
            <a:ext cx="42707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177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 企业</a:t>
            </a:r>
            <a:r>
              <a:rPr lang="en-US" altLang="zh-CN" sz="2800" b="1" dirty="0">
                <a:solidFill>
                  <a:srgbClr val="0177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  <a:r>
              <a:rPr lang="zh-CN" altLang="en-US" sz="2800" b="1" dirty="0">
                <a:solidFill>
                  <a:srgbClr val="0177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服务优势</a:t>
            </a:r>
            <a:endParaRPr lang="zh-CN" altLang="en-US" sz="2800" dirty="0">
              <a:solidFill>
                <a:srgbClr val="0177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978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B5DE9475-2286-4B3E-B00E-76D3383CC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18</a:t>
            </a:fld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D3B6747-5CF3-4DF9-A4BA-B53D78B1E1AE}"/>
              </a:ext>
            </a:extLst>
          </p:cNvPr>
          <p:cNvSpPr txBox="1"/>
          <p:nvPr/>
        </p:nvSpPr>
        <p:spPr>
          <a:xfrm>
            <a:off x="899592" y="182960"/>
            <a:ext cx="4815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SaaS</a:t>
            </a:r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云平台优势</a:t>
            </a:r>
            <a:endParaRPr lang="en-US" altLang="zh-C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MH_SubTitle_1">
            <a:extLst>
              <a:ext uri="{FF2B5EF4-FFF2-40B4-BE49-F238E27FC236}">
                <a16:creationId xmlns:a16="http://schemas.microsoft.com/office/drawing/2014/main" id="{32BF48A0-59BD-4DEB-9664-8BAA6E0DE8E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033764" y="1679067"/>
            <a:ext cx="4815007" cy="38248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无须部署安装</a:t>
            </a:r>
            <a:b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无须独立购买服务器，构建网络环境，申请配置即可使用。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5" name="MH_Other_1">
            <a:extLst>
              <a:ext uri="{FF2B5EF4-FFF2-40B4-BE49-F238E27FC236}">
                <a16:creationId xmlns:a16="http://schemas.microsoft.com/office/drawing/2014/main" id="{F1A9B476-9F85-4C7D-A15D-93E2035AAB52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2576616" y="1690619"/>
            <a:ext cx="390089" cy="390089"/>
          </a:xfrm>
          <a:custGeom>
            <a:avLst/>
            <a:gdLst>
              <a:gd name="connsiteX0" fmla="*/ 260058 w 520118"/>
              <a:gd name="connsiteY0" fmla="*/ 54528 h 520118"/>
              <a:gd name="connsiteX1" fmla="*/ 465588 w 520118"/>
              <a:gd name="connsiteY1" fmla="*/ 260058 h 520118"/>
              <a:gd name="connsiteX2" fmla="*/ 260058 w 520118"/>
              <a:gd name="connsiteY2" fmla="*/ 465588 h 520118"/>
              <a:gd name="connsiteX3" fmla="*/ 54528 w 520118"/>
              <a:gd name="connsiteY3" fmla="*/ 260058 h 520118"/>
              <a:gd name="connsiteX4" fmla="*/ 260058 w 520118"/>
              <a:gd name="connsiteY4" fmla="*/ 54528 h 520118"/>
              <a:gd name="connsiteX5" fmla="*/ 260058 w 520118"/>
              <a:gd name="connsiteY5" fmla="*/ 16504 h 520118"/>
              <a:gd name="connsiteX6" fmla="*/ 16503 w 520118"/>
              <a:gd name="connsiteY6" fmla="*/ 260059 h 520118"/>
              <a:gd name="connsiteX7" fmla="*/ 260058 w 520118"/>
              <a:gd name="connsiteY7" fmla="*/ 503614 h 520118"/>
              <a:gd name="connsiteX8" fmla="*/ 503613 w 520118"/>
              <a:gd name="connsiteY8" fmla="*/ 260059 h 520118"/>
              <a:gd name="connsiteX9" fmla="*/ 260058 w 520118"/>
              <a:gd name="connsiteY9" fmla="*/ 16504 h 520118"/>
              <a:gd name="connsiteX10" fmla="*/ 260059 w 520118"/>
              <a:gd name="connsiteY10" fmla="*/ 0 h 520118"/>
              <a:gd name="connsiteX11" fmla="*/ 520118 w 520118"/>
              <a:gd name="connsiteY11" fmla="*/ 260059 h 520118"/>
              <a:gd name="connsiteX12" fmla="*/ 260059 w 520118"/>
              <a:gd name="connsiteY12" fmla="*/ 520118 h 520118"/>
              <a:gd name="connsiteX13" fmla="*/ 0 w 520118"/>
              <a:gd name="connsiteY13" fmla="*/ 260059 h 520118"/>
              <a:gd name="connsiteX14" fmla="*/ 260059 w 520118"/>
              <a:gd name="connsiteY14" fmla="*/ 0 h 520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20118" h="520118">
                <a:moveTo>
                  <a:pt x="260058" y="54528"/>
                </a:moveTo>
                <a:cubicBezTo>
                  <a:pt x="373569" y="54528"/>
                  <a:pt x="465588" y="146547"/>
                  <a:pt x="465588" y="260058"/>
                </a:cubicBezTo>
                <a:cubicBezTo>
                  <a:pt x="465588" y="373569"/>
                  <a:pt x="373569" y="465588"/>
                  <a:pt x="260058" y="465588"/>
                </a:cubicBezTo>
                <a:cubicBezTo>
                  <a:pt x="146547" y="465588"/>
                  <a:pt x="54528" y="373569"/>
                  <a:pt x="54528" y="260058"/>
                </a:cubicBezTo>
                <a:cubicBezTo>
                  <a:pt x="54528" y="146547"/>
                  <a:pt x="146547" y="54528"/>
                  <a:pt x="260058" y="54528"/>
                </a:cubicBezTo>
                <a:close/>
                <a:moveTo>
                  <a:pt x="260058" y="16504"/>
                </a:moveTo>
                <a:cubicBezTo>
                  <a:pt x="125546" y="16504"/>
                  <a:pt x="16503" y="125547"/>
                  <a:pt x="16503" y="260059"/>
                </a:cubicBezTo>
                <a:cubicBezTo>
                  <a:pt x="16503" y="394571"/>
                  <a:pt x="125546" y="503614"/>
                  <a:pt x="260058" y="503614"/>
                </a:cubicBezTo>
                <a:cubicBezTo>
                  <a:pt x="394570" y="503614"/>
                  <a:pt x="503613" y="394571"/>
                  <a:pt x="503613" y="260059"/>
                </a:cubicBezTo>
                <a:cubicBezTo>
                  <a:pt x="503613" y="125547"/>
                  <a:pt x="394570" y="16504"/>
                  <a:pt x="260058" y="16504"/>
                </a:cubicBezTo>
                <a:close/>
                <a:moveTo>
                  <a:pt x="260059" y="0"/>
                </a:moveTo>
                <a:cubicBezTo>
                  <a:pt x="403686" y="0"/>
                  <a:pt x="520118" y="116432"/>
                  <a:pt x="520118" y="260059"/>
                </a:cubicBezTo>
                <a:cubicBezTo>
                  <a:pt x="520118" y="403686"/>
                  <a:pt x="403686" y="520118"/>
                  <a:pt x="260059" y="520118"/>
                </a:cubicBezTo>
                <a:cubicBezTo>
                  <a:pt x="116432" y="520118"/>
                  <a:pt x="0" y="403686"/>
                  <a:pt x="0" y="260059"/>
                </a:cubicBezTo>
                <a:cubicBezTo>
                  <a:pt x="0" y="116432"/>
                  <a:pt x="116432" y="0"/>
                  <a:pt x="2600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>
                <a:solidFill>
                  <a:srgbClr val="FFFFFF"/>
                </a:solidFill>
                <a:latin typeface="Arial" pitchFamily="34" charset="0"/>
                <a:ea typeface="黑体" pitchFamily="49" charset="-122"/>
                <a:cs typeface="Arial" pitchFamily="34" charset="0"/>
              </a:rPr>
              <a:t>A</a:t>
            </a:r>
            <a:endParaRPr lang="zh-CN" altLang="en-US" sz="1350" dirty="0">
              <a:solidFill>
                <a:srgbClr val="FFFFFF"/>
              </a:solidFill>
              <a:latin typeface="Arial" pitchFamily="34" charset="0"/>
              <a:ea typeface="黑体" pitchFamily="49" charset="-122"/>
              <a:cs typeface="Arial" pitchFamily="34" charset="0"/>
            </a:endParaRPr>
          </a:p>
        </p:txBody>
      </p:sp>
      <p:sp>
        <p:nvSpPr>
          <p:cNvPr id="6" name="MH_Other_2">
            <a:extLst>
              <a:ext uri="{FF2B5EF4-FFF2-40B4-BE49-F238E27FC236}">
                <a16:creationId xmlns:a16="http://schemas.microsoft.com/office/drawing/2014/main" id="{4FBC09FB-5213-4B91-B611-003B3B7BD9A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447405" y="2296244"/>
            <a:ext cx="390089" cy="390089"/>
          </a:xfrm>
          <a:custGeom>
            <a:avLst/>
            <a:gdLst>
              <a:gd name="connsiteX0" fmla="*/ 260058 w 520118"/>
              <a:gd name="connsiteY0" fmla="*/ 54528 h 520118"/>
              <a:gd name="connsiteX1" fmla="*/ 465588 w 520118"/>
              <a:gd name="connsiteY1" fmla="*/ 260058 h 520118"/>
              <a:gd name="connsiteX2" fmla="*/ 260058 w 520118"/>
              <a:gd name="connsiteY2" fmla="*/ 465588 h 520118"/>
              <a:gd name="connsiteX3" fmla="*/ 54528 w 520118"/>
              <a:gd name="connsiteY3" fmla="*/ 260058 h 520118"/>
              <a:gd name="connsiteX4" fmla="*/ 260058 w 520118"/>
              <a:gd name="connsiteY4" fmla="*/ 54528 h 520118"/>
              <a:gd name="connsiteX5" fmla="*/ 260058 w 520118"/>
              <a:gd name="connsiteY5" fmla="*/ 16504 h 520118"/>
              <a:gd name="connsiteX6" fmla="*/ 16503 w 520118"/>
              <a:gd name="connsiteY6" fmla="*/ 260059 h 520118"/>
              <a:gd name="connsiteX7" fmla="*/ 260058 w 520118"/>
              <a:gd name="connsiteY7" fmla="*/ 503614 h 520118"/>
              <a:gd name="connsiteX8" fmla="*/ 503613 w 520118"/>
              <a:gd name="connsiteY8" fmla="*/ 260059 h 520118"/>
              <a:gd name="connsiteX9" fmla="*/ 260058 w 520118"/>
              <a:gd name="connsiteY9" fmla="*/ 16504 h 520118"/>
              <a:gd name="connsiteX10" fmla="*/ 260059 w 520118"/>
              <a:gd name="connsiteY10" fmla="*/ 0 h 520118"/>
              <a:gd name="connsiteX11" fmla="*/ 520118 w 520118"/>
              <a:gd name="connsiteY11" fmla="*/ 260059 h 520118"/>
              <a:gd name="connsiteX12" fmla="*/ 260059 w 520118"/>
              <a:gd name="connsiteY12" fmla="*/ 520118 h 520118"/>
              <a:gd name="connsiteX13" fmla="*/ 0 w 520118"/>
              <a:gd name="connsiteY13" fmla="*/ 260059 h 520118"/>
              <a:gd name="connsiteX14" fmla="*/ 260059 w 520118"/>
              <a:gd name="connsiteY14" fmla="*/ 0 h 520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20118" h="520118">
                <a:moveTo>
                  <a:pt x="260058" y="54528"/>
                </a:moveTo>
                <a:cubicBezTo>
                  <a:pt x="373569" y="54528"/>
                  <a:pt x="465588" y="146547"/>
                  <a:pt x="465588" y="260058"/>
                </a:cubicBezTo>
                <a:cubicBezTo>
                  <a:pt x="465588" y="373569"/>
                  <a:pt x="373569" y="465588"/>
                  <a:pt x="260058" y="465588"/>
                </a:cubicBezTo>
                <a:cubicBezTo>
                  <a:pt x="146547" y="465588"/>
                  <a:pt x="54528" y="373569"/>
                  <a:pt x="54528" y="260058"/>
                </a:cubicBezTo>
                <a:cubicBezTo>
                  <a:pt x="54528" y="146547"/>
                  <a:pt x="146547" y="54528"/>
                  <a:pt x="260058" y="54528"/>
                </a:cubicBezTo>
                <a:close/>
                <a:moveTo>
                  <a:pt x="260058" y="16504"/>
                </a:moveTo>
                <a:cubicBezTo>
                  <a:pt x="125546" y="16504"/>
                  <a:pt x="16503" y="125547"/>
                  <a:pt x="16503" y="260059"/>
                </a:cubicBezTo>
                <a:cubicBezTo>
                  <a:pt x="16503" y="394571"/>
                  <a:pt x="125546" y="503614"/>
                  <a:pt x="260058" y="503614"/>
                </a:cubicBezTo>
                <a:cubicBezTo>
                  <a:pt x="394570" y="503614"/>
                  <a:pt x="503613" y="394571"/>
                  <a:pt x="503613" y="260059"/>
                </a:cubicBezTo>
                <a:cubicBezTo>
                  <a:pt x="503613" y="125547"/>
                  <a:pt x="394570" y="16504"/>
                  <a:pt x="260058" y="16504"/>
                </a:cubicBezTo>
                <a:close/>
                <a:moveTo>
                  <a:pt x="260059" y="0"/>
                </a:moveTo>
                <a:cubicBezTo>
                  <a:pt x="403686" y="0"/>
                  <a:pt x="520118" y="116432"/>
                  <a:pt x="520118" y="260059"/>
                </a:cubicBezTo>
                <a:cubicBezTo>
                  <a:pt x="520118" y="403686"/>
                  <a:pt x="403686" y="520118"/>
                  <a:pt x="260059" y="520118"/>
                </a:cubicBezTo>
                <a:cubicBezTo>
                  <a:pt x="116432" y="520118"/>
                  <a:pt x="0" y="403686"/>
                  <a:pt x="0" y="260059"/>
                </a:cubicBezTo>
                <a:cubicBezTo>
                  <a:pt x="0" y="116432"/>
                  <a:pt x="116432" y="0"/>
                  <a:pt x="26005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>
                <a:solidFill>
                  <a:srgbClr val="FFFFFF"/>
                </a:solidFill>
                <a:latin typeface="Arial" pitchFamily="34" charset="0"/>
                <a:ea typeface="黑体" pitchFamily="49" charset="-122"/>
                <a:cs typeface="Arial" pitchFamily="34" charset="0"/>
              </a:rPr>
              <a:t>B</a:t>
            </a:r>
            <a:endParaRPr lang="zh-CN" altLang="en-US" sz="1350" dirty="0">
              <a:solidFill>
                <a:srgbClr val="FFFFFF"/>
              </a:solidFill>
              <a:latin typeface="Arial" pitchFamily="34" charset="0"/>
              <a:ea typeface="黑体" pitchFamily="49" charset="-122"/>
              <a:cs typeface="Arial" pitchFamily="34" charset="0"/>
            </a:endParaRPr>
          </a:p>
        </p:txBody>
      </p:sp>
      <p:sp>
        <p:nvSpPr>
          <p:cNvPr id="7" name="MH_SubTitle_2">
            <a:extLst>
              <a:ext uri="{FF2B5EF4-FFF2-40B4-BE49-F238E27FC236}">
                <a16:creationId xmlns:a16="http://schemas.microsoft.com/office/drawing/2014/main" id="{6D37F292-1F42-4233-92D7-0C62E64FED5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893774" y="2404982"/>
            <a:ext cx="4815006" cy="126613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无须维护更新</a:t>
            </a:r>
            <a:b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为您提供最新的应用程序，以及无限次数的远程技术服务。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8" name="MH_Other_3">
            <a:extLst>
              <a:ext uri="{FF2B5EF4-FFF2-40B4-BE49-F238E27FC236}">
                <a16:creationId xmlns:a16="http://schemas.microsoft.com/office/drawing/2014/main" id="{1E719BDE-C146-425C-9B03-9090A9376C73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753464" y="2973663"/>
            <a:ext cx="390089" cy="390089"/>
          </a:xfrm>
          <a:custGeom>
            <a:avLst/>
            <a:gdLst>
              <a:gd name="connsiteX0" fmla="*/ 260058 w 520118"/>
              <a:gd name="connsiteY0" fmla="*/ 54528 h 520118"/>
              <a:gd name="connsiteX1" fmla="*/ 465588 w 520118"/>
              <a:gd name="connsiteY1" fmla="*/ 260058 h 520118"/>
              <a:gd name="connsiteX2" fmla="*/ 260058 w 520118"/>
              <a:gd name="connsiteY2" fmla="*/ 465588 h 520118"/>
              <a:gd name="connsiteX3" fmla="*/ 54528 w 520118"/>
              <a:gd name="connsiteY3" fmla="*/ 260058 h 520118"/>
              <a:gd name="connsiteX4" fmla="*/ 260058 w 520118"/>
              <a:gd name="connsiteY4" fmla="*/ 54528 h 520118"/>
              <a:gd name="connsiteX5" fmla="*/ 260058 w 520118"/>
              <a:gd name="connsiteY5" fmla="*/ 16504 h 520118"/>
              <a:gd name="connsiteX6" fmla="*/ 16503 w 520118"/>
              <a:gd name="connsiteY6" fmla="*/ 260059 h 520118"/>
              <a:gd name="connsiteX7" fmla="*/ 260058 w 520118"/>
              <a:gd name="connsiteY7" fmla="*/ 503614 h 520118"/>
              <a:gd name="connsiteX8" fmla="*/ 503613 w 520118"/>
              <a:gd name="connsiteY8" fmla="*/ 260059 h 520118"/>
              <a:gd name="connsiteX9" fmla="*/ 260058 w 520118"/>
              <a:gd name="connsiteY9" fmla="*/ 16504 h 520118"/>
              <a:gd name="connsiteX10" fmla="*/ 260059 w 520118"/>
              <a:gd name="connsiteY10" fmla="*/ 0 h 520118"/>
              <a:gd name="connsiteX11" fmla="*/ 520118 w 520118"/>
              <a:gd name="connsiteY11" fmla="*/ 260059 h 520118"/>
              <a:gd name="connsiteX12" fmla="*/ 260059 w 520118"/>
              <a:gd name="connsiteY12" fmla="*/ 520118 h 520118"/>
              <a:gd name="connsiteX13" fmla="*/ 0 w 520118"/>
              <a:gd name="connsiteY13" fmla="*/ 260059 h 520118"/>
              <a:gd name="connsiteX14" fmla="*/ 260059 w 520118"/>
              <a:gd name="connsiteY14" fmla="*/ 0 h 520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20118" h="520118">
                <a:moveTo>
                  <a:pt x="260058" y="54528"/>
                </a:moveTo>
                <a:cubicBezTo>
                  <a:pt x="373569" y="54528"/>
                  <a:pt x="465588" y="146547"/>
                  <a:pt x="465588" y="260058"/>
                </a:cubicBezTo>
                <a:cubicBezTo>
                  <a:pt x="465588" y="373569"/>
                  <a:pt x="373569" y="465588"/>
                  <a:pt x="260058" y="465588"/>
                </a:cubicBezTo>
                <a:cubicBezTo>
                  <a:pt x="146547" y="465588"/>
                  <a:pt x="54528" y="373569"/>
                  <a:pt x="54528" y="260058"/>
                </a:cubicBezTo>
                <a:cubicBezTo>
                  <a:pt x="54528" y="146547"/>
                  <a:pt x="146547" y="54528"/>
                  <a:pt x="260058" y="54528"/>
                </a:cubicBezTo>
                <a:close/>
                <a:moveTo>
                  <a:pt x="260058" y="16504"/>
                </a:moveTo>
                <a:cubicBezTo>
                  <a:pt x="125546" y="16504"/>
                  <a:pt x="16503" y="125547"/>
                  <a:pt x="16503" y="260059"/>
                </a:cubicBezTo>
                <a:cubicBezTo>
                  <a:pt x="16503" y="394571"/>
                  <a:pt x="125546" y="503614"/>
                  <a:pt x="260058" y="503614"/>
                </a:cubicBezTo>
                <a:cubicBezTo>
                  <a:pt x="394570" y="503614"/>
                  <a:pt x="503613" y="394571"/>
                  <a:pt x="503613" y="260059"/>
                </a:cubicBezTo>
                <a:cubicBezTo>
                  <a:pt x="503613" y="125547"/>
                  <a:pt x="394570" y="16504"/>
                  <a:pt x="260058" y="16504"/>
                </a:cubicBezTo>
                <a:close/>
                <a:moveTo>
                  <a:pt x="260059" y="0"/>
                </a:moveTo>
                <a:cubicBezTo>
                  <a:pt x="403686" y="0"/>
                  <a:pt x="520118" y="116432"/>
                  <a:pt x="520118" y="260059"/>
                </a:cubicBezTo>
                <a:cubicBezTo>
                  <a:pt x="520118" y="403686"/>
                  <a:pt x="403686" y="520118"/>
                  <a:pt x="260059" y="520118"/>
                </a:cubicBezTo>
                <a:cubicBezTo>
                  <a:pt x="116432" y="520118"/>
                  <a:pt x="0" y="403686"/>
                  <a:pt x="0" y="260059"/>
                </a:cubicBezTo>
                <a:cubicBezTo>
                  <a:pt x="0" y="116432"/>
                  <a:pt x="116432" y="0"/>
                  <a:pt x="26005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>
                <a:solidFill>
                  <a:srgbClr val="FFFFFF"/>
                </a:solidFill>
                <a:latin typeface="Arial" pitchFamily="34" charset="0"/>
                <a:ea typeface="黑体" pitchFamily="49" charset="-122"/>
                <a:cs typeface="Arial" pitchFamily="34" charset="0"/>
              </a:rPr>
              <a:t>C</a:t>
            </a:r>
            <a:endParaRPr lang="zh-CN" altLang="en-US" sz="1350">
              <a:solidFill>
                <a:srgbClr val="FFFFFF"/>
              </a:solidFill>
              <a:latin typeface="Arial" pitchFamily="34" charset="0"/>
              <a:ea typeface="黑体" pitchFamily="49" charset="-122"/>
              <a:cs typeface="Arial" pitchFamily="34" charset="0"/>
            </a:endParaRPr>
          </a:p>
        </p:txBody>
      </p:sp>
      <p:sp>
        <p:nvSpPr>
          <p:cNvPr id="9" name="MH_SubTitle_3">
            <a:extLst>
              <a:ext uri="{FF2B5EF4-FFF2-40B4-BE49-F238E27FC236}">
                <a16:creationId xmlns:a16="http://schemas.microsoft.com/office/drawing/2014/main" id="{423EB3BC-F4A9-45FE-BD56-275C6DF949ED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4143551" y="3030770"/>
            <a:ext cx="4654925" cy="273844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跨越时间与空间界限</a:t>
            </a:r>
            <a:b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为企业提供不限时间与空间限制的网上办公环境。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10" name="MH_Other_4">
            <a:extLst>
              <a:ext uri="{FF2B5EF4-FFF2-40B4-BE49-F238E27FC236}">
                <a16:creationId xmlns:a16="http://schemas.microsoft.com/office/drawing/2014/main" id="{1098A8D5-20B1-4C55-A4AA-E2B179E43725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2690638" y="4216864"/>
            <a:ext cx="390089" cy="390089"/>
          </a:xfrm>
          <a:custGeom>
            <a:avLst/>
            <a:gdLst>
              <a:gd name="connsiteX0" fmla="*/ 260058 w 520118"/>
              <a:gd name="connsiteY0" fmla="*/ 54528 h 520118"/>
              <a:gd name="connsiteX1" fmla="*/ 465588 w 520118"/>
              <a:gd name="connsiteY1" fmla="*/ 260058 h 520118"/>
              <a:gd name="connsiteX2" fmla="*/ 260058 w 520118"/>
              <a:gd name="connsiteY2" fmla="*/ 465588 h 520118"/>
              <a:gd name="connsiteX3" fmla="*/ 54528 w 520118"/>
              <a:gd name="connsiteY3" fmla="*/ 260058 h 520118"/>
              <a:gd name="connsiteX4" fmla="*/ 260058 w 520118"/>
              <a:gd name="connsiteY4" fmla="*/ 54528 h 520118"/>
              <a:gd name="connsiteX5" fmla="*/ 260058 w 520118"/>
              <a:gd name="connsiteY5" fmla="*/ 16504 h 520118"/>
              <a:gd name="connsiteX6" fmla="*/ 16503 w 520118"/>
              <a:gd name="connsiteY6" fmla="*/ 260059 h 520118"/>
              <a:gd name="connsiteX7" fmla="*/ 260058 w 520118"/>
              <a:gd name="connsiteY7" fmla="*/ 503614 h 520118"/>
              <a:gd name="connsiteX8" fmla="*/ 503613 w 520118"/>
              <a:gd name="connsiteY8" fmla="*/ 260059 h 520118"/>
              <a:gd name="connsiteX9" fmla="*/ 260058 w 520118"/>
              <a:gd name="connsiteY9" fmla="*/ 16504 h 520118"/>
              <a:gd name="connsiteX10" fmla="*/ 260059 w 520118"/>
              <a:gd name="connsiteY10" fmla="*/ 0 h 520118"/>
              <a:gd name="connsiteX11" fmla="*/ 520118 w 520118"/>
              <a:gd name="connsiteY11" fmla="*/ 260059 h 520118"/>
              <a:gd name="connsiteX12" fmla="*/ 260059 w 520118"/>
              <a:gd name="connsiteY12" fmla="*/ 520118 h 520118"/>
              <a:gd name="connsiteX13" fmla="*/ 0 w 520118"/>
              <a:gd name="connsiteY13" fmla="*/ 260059 h 520118"/>
              <a:gd name="connsiteX14" fmla="*/ 260059 w 520118"/>
              <a:gd name="connsiteY14" fmla="*/ 0 h 520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20118" h="520118">
                <a:moveTo>
                  <a:pt x="260058" y="54528"/>
                </a:moveTo>
                <a:cubicBezTo>
                  <a:pt x="373569" y="54528"/>
                  <a:pt x="465588" y="146547"/>
                  <a:pt x="465588" y="260058"/>
                </a:cubicBezTo>
                <a:cubicBezTo>
                  <a:pt x="465588" y="373569"/>
                  <a:pt x="373569" y="465588"/>
                  <a:pt x="260058" y="465588"/>
                </a:cubicBezTo>
                <a:cubicBezTo>
                  <a:pt x="146547" y="465588"/>
                  <a:pt x="54528" y="373569"/>
                  <a:pt x="54528" y="260058"/>
                </a:cubicBezTo>
                <a:cubicBezTo>
                  <a:pt x="54528" y="146547"/>
                  <a:pt x="146547" y="54528"/>
                  <a:pt x="260058" y="54528"/>
                </a:cubicBezTo>
                <a:close/>
                <a:moveTo>
                  <a:pt x="260058" y="16504"/>
                </a:moveTo>
                <a:cubicBezTo>
                  <a:pt x="125546" y="16504"/>
                  <a:pt x="16503" y="125547"/>
                  <a:pt x="16503" y="260059"/>
                </a:cubicBezTo>
                <a:cubicBezTo>
                  <a:pt x="16503" y="394571"/>
                  <a:pt x="125546" y="503614"/>
                  <a:pt x="260058" y="503614"/>
                </a:cubicBezTo>
                <a:cubicBezTo>
                  <a:pt x="394570" y="503614"/>
                  <a:pt x="503613" y="394571"/>
                  <a:pt x="503613" y="260059"/>
                </a:cubicBezTo>
                <a:cubicBezTo>
                  <a:pt x="503613" y="125547"/>
                  <a:pt x="394570" y="16504"/>
                  <a:pt x="260058" y="16504"/>
                </a:cubicBezTo>
                <a:close/>
                <a:moveTo>
                  <a:pt x="260059" y="0"/>
                </a:moveTo>
                <a:cubicBezTo>
                  <a:pt x="403686" y="0"/>
                  <a:pt x="520118" y="116432"/>
                  <a:pt x="520118" y="260059"/>
                </a:cubicBezTo>
                <a:cubicBezTo>
                  <a:pt x="520118" y="403686"/>
                  <a:pt x="403686" y="520118"/>
                  <a:pt x="260059" y="520118"/>
                </a:cubicBezTo>
                <a:cubicBezTo>
                  <a:pt x="116432" y="520118"/>
                  <a:pt x="0" y="403686"/>
                  <a:pt x="0" y="260059"/>
                </a:cubicBezTo>
                <a:cubicBezTo>
                  <a:pt x="0" y="116432"/>
                  <a:pt x="116432" y="0"/>
                  <a:pt x="26005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>
                <a:solidFill>
                  <a:srgbClr val="FFFFFF"/>
                </a:solidFill>
                <a:latin typeface="Arial" pitchFamily="34" charset="0"/>
                <a:ea typeface="黑体" pitchFamily="49" charset="-122"/>
                <a:cs typeface="Arial" pitchFamily="34" charset="0"/>
              </a:rPr>
              <a:t>E</a:t>
            </a:r>
            <a:endParaRPr lang="zh-CN" altLang="en-US" sz="1350">
              <a:solidFill>
                <a:srgbClr val="FFFFFF"/>
              </a:solidFill>
              <a:latin typeface="Arial" pitchFamily="34" charset="0"/>
              <a:ea typeface="黑体" pitchFamily="49" charset="-122"/>
              <a:cs typeface="Arial" pitchFamily="34" charset="0"/>
            </a:endParaRPr>
          </a:p>
        </p:txBody>
      </p:sp>
      <p:sp>
        <p:nvSpPr>
          <p:cNvPr id="11" name="MH_SubTitle_5">
            <a:extLst>
              <a:ext uri="{FF2B5EF4-FFF2-40B4-BE49-F238E27FC236}">
                <a16:creationId xmlns:a16="http://schemas.microsoft.com/office/drawing/2014/main" id="{0D39CC7F-3280-4C1F-A0A7-D17EFE345C4C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3106388" y="4227934"/>
            <a:ext cx="5760640" cy="390089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高性价比</a:t>
            </a:r>
            <a:b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提供全套的企业信息化解决方案，不仅实现内部管理，还统一企业对象形象建设。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12" name="MH_Title_1">
            <a:extLst>
              <a:ext uri="{FF2B5EF4-FFF2-40B4-BE49-F238E27FC236}">
                <a16:creationId xmlns:a16="http://schemas.microsoft.com/office/drawing/2014/main" id="{D774B02D-6EA1-46AB-B12D-963409AD25DA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301533" y="2519296"/>
            <a:ext cx="3145872" cy="1296099"/>
          </a:xfrm>
          <a:custGeom>
            <a:avLst/>
            <a:gdLst>
              <a:gd name="connsiteX0" fmla="*/ 3330430 w 4194496"/>
              <a:gd name="connsiteY0" fmla="*/ 0 h 1728132"/>
              <a:gd name="connsiteX1" fmla="*/ 4194496 w 4194496"/>
              <a:gd name="connsiteY1" fmla="*/ 864066 h 1728132"/>
              <a:gd name="connsiteX2" fmla="*/ 3330430 w 4194496"/>
              <a:gd name="connsiteY2" fmla="*/ 1728132 h 1728132"/>
              <a:gd name="connsiteX3" fmla="*/ 2847323 w 4194496"/>
              <a:gd name="connsiteY3" fmla="*/ 1580563 h 1728132"/>
              <a:gd name="connsiteX4" fmla="*/ 2822827 w 4194496"/>
              <a:gd name="connsiteY4" fmla="*/ 1560352 h 1728132"/>
              <a:gd name="connsiteX5" fmla="*/ 0 w 4194496"/>
              <a:gd name="connsiteY5" fmla="*/ 1560352 h 1728132"/>
              <a:gd name="connsiteX6" fmla="*/ 0 w 4194496"/>
              <a:gd name="connsiteY6" fmla="*/ 167780 h 1728132"/>
              <a:gd name="connsiteX7" fmla="*/ 2822827 w 4194496"/>
              <a:gd name="connsiteY7" fmla="*/ 167780 h 1728132"/>
              <a:gd name="connsiteX8" fmla="*/ 2847323 w 4194496"/>
              <a:gd name="connsiteY8" fmla="*/ 147569 h 1728132"/>
              <a:gd name="connsiteX9" fmla="*/ 3330430 w 4194496"/>
              <a:gd name="connsiteY9" fmla="*/ 0 h 1728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94496" h="1728132">
                <a:moveTo>
                  <a:pt x="3330430" y="0"/>
                </a:moveTo>
                <a:cubicBezTo>
                  <a:pt x="3807640" y="0"/>
                  <a:pt x="4194496" y="386856"/>
                  <a:pt x="4194496" y="864066"/>
                </a:cubicBezTo>
                <a:cubicBezTo>
                  <a:pt x="4194496" y="1341276"/>
                  <a:pt x="3807640" y="1728132"/>
                  <a:pt x="3330430" y="1728132"/>
                </a:cubicBezTo>
                <a:cubicBezTo>
                  <a:pt x="3151476" y="1728132"/>
                  <a:pt x="2985229" y="1673731"/>
                  <a:pt x="2847323" y="1580563"/>
                </a:cubicBezTo>
                <a:lnTo>
                  <a:pt x="2822827" y="1560352"/>
                </a:lnTo>
                <a:lnTo>
                  <a:pt x="0" y="1560352"/>
                </a:lnTo>
                <a:lnTo>
                  <a:pt x="0" y="167780"/>
                </a:lnTo>
                <a:lnTo>
                  <a:pt x="2822827" y="167780"/>
                </a:lnTo>
                <a:lnTo>
                  <a:pt x="2847323" y="147569"/>
                </a:lnTo>
                <a:cubicBezTo>
                  <a:pt x="2985229" y="54402"/>
                  <a:pt x="3151476" y="0"/>
                  <a:pt x="333043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0" rIns="1215000"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企业</a:t>
            </a:r>
            <a:r>
              <a:rPr lang="en-US" altLang="zh-CN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12345 </a:t>
            </a:r>
            <a:r>
              <a:rPr lang="zh-CN" altLang="en-US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网上办公室</a:t>
            </a:r>
            <a:endParaRPr lang="en-US" altLang="zh-CN" sz="1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SaaS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云平台优势</a:t>
            </a:r>
          </a:p>
        </p:txBody>
      </p:sp>
      <p:sp>
        <p:nvSpPr>
          <p:cNvPr id="13" name="MH_Other_5">
            <a:extLst>
              <a:ext uri="{FF2B5EF4-FFF2-40B4-BE49-F238E27FC236}">
                <a16:creationId xmlns:a16="http://schemas.microsoft.com/office/drawing/2014/main" id="{87949755-4F63-4892-8310-DC06056FF5B3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 bwMode="auto">
          <a:xfrm>
            <a:off x="2549875" y="2824580"/>
            <a:ext cx="597911" cy="688574"/>
          </a:xfrm>
          <a:custGeom>
            <a:avLst/>
            <a:gdLst>
              <a:gd name="T0" fmla="*/ 150989 w 2062163"/>
              <a:gd name="T1" fmla="*/ 1478933 h 2376487"/>
              <a:gd name="T2" fmla="*/ 1168577 w 2062163"/>
              <a:gd name="T3" fmla="*/ 1287826 h 2376487"/>
              <a:gd name="T4" fmla="*/ 1228852 w 2062163"/>
              <a:gd name="T5" fmla="*/ 1363153 h 2376487"/>
              <a:gd name="T6" fmla="*/ 1135680 w 2062163"/>
              <a:gd name="T7" fmla="*/ 1417474 h 2376487"/>
              <a:gd name="T8" fmla="*/ 817537 w 2062163"/>
              <a:gd name="T9" fmla="*/ 1430417 h 2376487"/>
              <a:gd name="T10" fmla="*/ 827512 w 2062163"/>
              <a:gd name="T11" fmla="*/ 1463306 h 2376487"/>
              <a:gd name="T12" fmla="*/ 1039112 w 2062163"/>
              <a:gd name="T13" fmla="*/ 1509987 h 2376487"/>
              <a:gd name="T14" fmla="*/ 1278091 w 2062163"/>
              <a:gd name="T15" fmla="*/ 1471582 h 2376487"/>
              <a:gd name="T16" fmla="*/ 1469741 w 2062163"/>
              <a:gd name="T17" fmla="*/ 1323474 h 2376487"/>
              <a:gd name="T18" fmla="*/ 1572039 w 2062163"/>
              <a:gd name="T19" fmla="*/ 1272548 h 2376487"/>
              <a:gd name="T20" fmla="*/ 1629556 w 2062163"/>
              <a:gd name="T21" fmla="*/ 1330476 h 2376487"/>
              <a:gd name="T22" fmla="*/ 1355346 w 2062163"/>
              <a:gd name="T23" fmla="*/ 1573220 h 2376487"/>
              <a:gd name="T24" fmla="*/ 1023619 w 2062163"/>
              <a:gd name="T25" fmla="*/ 1680376 h 2376487"/>
              <a:gd name="T26" fmla="*/ 621218 w 2062163"/>
              <a:gd name="T27" fmla="*/ 1689499 h 2376487"/>
              <a:gd name="T28" fmla="*/ 505124 w 2062163"/>
              <a:gd name="T29" fmla="*/ 1289098 h 2376487"/>
              <a:gd name="T30" fmla="*/ 1051184 w 2062163"/>
              <a:gd name="T31" fmla="*/ 851969 h 2376487"/>
              <a:gd name="T32" fmla="*/ 1111697 w 2062163"/>
              <a:gd name="T33" fmla="*/ 916233 h 2376487"/>
              <a:gd name="T34" fmla="*/ 1045390 w 2062163"/>
              <a:gd name="T35" fmla="*/ 983678 h 2376487"/>
              <a:gd name="T36" fmla="*/ 865078 w 2062163"/>
              <a:gd name="T37" fmla="*/ 688023 h 2376487"/>
              <a:gd name="T38" fmla="*/ 875054 w 2062163"/>
              <a:gd name="T39" fmla="*/ 608913 h 2376487"/>
              <a:gd name="T40" fmla="*/ 939210 w 2062163"/>
              <a:gd name="T41" fmla="*/ 483409 h 2376487"/>
              <a:gd name="T42" fmla="*/ 820879 w 2062163"/>
              <a:gd name="T43" fmla="*/ 576988 h 2376487"/>
              <a:gd name="T44" fmla="*/ 779453 w 2062163"/>
              <a:gd name="T45" fmla="*/ 670143 h 2376487"/>
              <a:gd name="T46" fmla="*/ 827252 w 2062163"/>
              <a:gd name="T47" fmla="*/ 755871 h 2376487"/>
              <a:gd name="T48" fmla="*/ 849134 w 2062163"/>
              <a:gd name="T49" fmla="*/ 938573 h 2376487"/>
              <a:gd name="T50" fmla="*/ 793261 w 2062163"/>
              <a:gd name="T51" fmla="*/ 928176 h 2376487"/>
              <a:gd name="T52" fmla="*/ 792624 w 2062163"/>
              <a:gd name="T53" fmla="*/ 987167 h 2376487"/>
              <a:gd name="T54" fmla="*/ 938148 w 2062163"/>
              <a:gd name="T55" fmla="*/ 1082868 h 2376487"/>
              <a:gd name="T56" fmla="*/ 1025250 w 2062163"/>
              <a:gd name="T57" fmla="*/ 1045097 h 2376487"/>
              <a:gd name="T58" fmla="*/ 1166951 w 2062163"/>
              <a:gd name="T59" fmla="*/ 986742 h 2376487"/>
              <a:gd name="T60" fmla="*/ 1195418 w 2062163"/>
              <a:gd name="T61" fmla="*/ 892527 h 2376487"/>
              <a:gd name="T62" fmla="*/ 1118513 w 2062163"/>
              <a:gd name="T63" fmla="*/ 804464 h 2376487"/>
              <a:gd name="T64" fmla="*/ 1101517 w 2062163"/>
              <a:gd name="T65" fmla="*/ 633221 h 2376487"/>
              <a:gd name="T66" fmla="*/ 1154204 w 2062163"/>
              <a:gd name="T67" fmla="*/ 640435 h 2376487"/>
              <a:gd name="T68" fmla="*/ 1149318 w 2062163"/>
              <a:gd name="T69" fmla="*/ 577413 h 2376487"/>
              <a:gd name="T70" fmla="*/ 1013353 w 2062163"/>
              <a:gd name="T71" fmla="*/ 481287 h 2376487"/>
              <a:gd name="T72" fmla="*/ 1226009 w 2062163"/>
              <a:gd name="T73" fmla="*/ 439271 h 2376487"/>
              <a:gd name="T74" fmla="*/ 1459061 w 2062163"/>
              <a:gd name="T75" fmla="*/ 677995 h 2376487"/>
              <a:gd name="T76" fmla="*/ 1529167 w 2062163"/>
              <a:gd name="T77" fmla="*/ 930722 h 2376487"/>
              <a:gd name="T78" fmla="*/ 1455025 w 2062163"/>
              <a:gd name="T79" fmla="*/ 1113637 h 2376487"/>
              <a:gd name="T80" fmla="*/ 1266162 w 2062163"/>
              <a:gd name="T81" fmla="*/ 1197031 h 2376487"/>
              <a:gd name="T82" fmla="*/ 840849 w 2062163"/>
              <a:gd name="T83" fmla="*/ 1212734 h 2376487"/>
              <a:gd name="T84" fmla="*/ 582942 w 2062163"/>
              <a:gd name="T85" fmla="*/ 1159684 h 2376487"/>
              <a:gd name="T86" fmla="*/ 456962 w 2062163"/>
              <a:gd name="T87" fmla="*/ 1023878 h 2376487"/>
              <a:gd name="T88" fmla="*/ 463548 w 2062163"/>
              <a:gd name="T89" fmla="*/ 775393 h 2376487"/>
              <a:gd name="T90" fmla="*/ 597175 w 2062163"/>
              <a:gd name="T91" fmla="*/ 572108 h 2376487"/>
              <a:gd name="T92" fmla="*/ 1145019 w 2062163"/>
              <a:gd name="T93" fmla="*/ 281232 h 2376487"/>
              <a:gd name="T94" fmla="*/ 1176218 w 2062163"/>
              <a:gd name="T95" fmla="*/ 327468 h 2376487"/>
              <a:gd name="T96" fmla="*/ 795039 w 2062163"/>
              <a:gd name="T97" fmla="*/ 332346 h 2376487"/>
              <a:gd name="T98" fmla="*/ 815627 w 2062163"/>
              <a:gd name="T99" fmla="*/ 281869 h 2376487"/>
              <a:gd name="T100" fmla="*/ 1092244 w 2062163"/>
              <a:gd name="T101" fmla="*/ 17194 h 2376487"/>
              <a:gd name="T102" fmla="*/ 1055155 w 2062163"/>
              <a:gd name="T103" fmla="*/ 142649 h 2376487"/>
              <a:gd name="T104" fmla="*/ 1124882 w 2062163"/>
              <a:gd name="T105" fmla="*/ 83424 h 2376487"/>
              <a:gd name="T106" fmla="*/ 1209022 w 2062163"/>
              <a:gd name="T107" fmla="*/ 42667 h 2376487"/>
              <a:gd name="T108" fmla="*/ 1293162 w 2062163"/>
              <a:gd name="T109" fmla="*/ 88943 h 2376487"/>
              <a:gd name="T110" fmla="*/ 1192067 w 2062163"/>
              <a:gd name="T111" fmla="*/ 192533 h 2376487"/>
              <a:gd name="T112" fmla="*/ 777092 w 2062163"/>
              <a:gd name="T113" fmla="*/ 183618 h 2376487"/>
              <a:gd name="T114" fmla="*/ 691680 w 2062163"/>
              <a:gd name="T115" fmla="*/ 99133 h 2376487"/>
              <a:gd name="T116" fmla="*/ 755474 w 2062163"/>
              <a:gd name="T117" fmla="*/ 40544 h 2376487"/>
              <a:gd name="T118" fmla="*/ 840461 w 2062163"/>
              <a:gd name="T119" fmla="*/ 66018 h 2376487"/>
              <a:gd name="T120" fmla="*/ 920150 w 2062163"/>
              <a:gd name="T121" fmla="*/ 146045 h 2376487"/>
              <a:gd name="T122" fmla="*/ 880730 w 2062163"/>
              <a:gd name="T123" fmla="*/ 18892 h 23764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62163" h="2376487">
                <a:moveTo>
                  <a:pt x="217045" y="1824037"/>
                </a:moveTo>
                <a:lnTo>
                  <a:pt x="644525" y="2192867"/>
                </a:lnTo>
                <a:lnTo>
                  <a:pt x="622847" y="2208765"/>
                </a:lnTo>
                <a:lnTo>
                  <a:pt x="600905" y="2224663"/>
                </a:lnTo>
                <a:lnTo>
                  <a:pt x="557813" y="2256723"/>
                </a:lnTo>
                <a:lnTo>
                  <a:pt x="517365" y="2287724"/>
                </a:lnTo>
                <a:lnTo>
                  <a:pt x="480354" y="2315810"/>
                </a:lnTo>
                <a:lnTo>
                  <a:pt x="449423" y="2340452"/>
                </a:lnTo>
                <a:lnTo>
                  <a:pt x="424837" y="2359530"/>
                </a:lnTo>
                <a:lnTo>
                  <a:pt x="403687" y="2376487"/>
                </a:lnTo>
                <a:lnTo>
                  <a:pt x="0" y="1995734"/>
                </a:lnTo>
                <a:lnTo>
                  <a:pt x="2908" y="1993084"/>
                </a:lnTo>
                <a:lnTo>
                  <a:pt x="11632" y="1985400"/>
                </a:lnTo>
                <a:lnTo>
                  <a:pt x="26701" y="1972152"/>
                </a:lnTo>
                <a:lnTo>
                  <a:pt x="49172" y="1953605"/>
                </a:lnTo>
                <a:lnTo>
                  <a:pt x="78517" y="1929493"/>
                </a:lnTo>
                <a:lnTo>
                  <a:pt x="96229" y="1915450"/>
                </a:lnTo>
                <a:lnTo>
                  <a:pt x="116321" y="1899817"/>
                </a:lnTo>
                <a:lnTo>
                  <a:pt x="138263" y="1883124"/>
                </a:lnTo>
                <a:lnTo>
                  <a:pt x="162321" y="1864842"/>
                </a:lnTo>
                <a:lnTo>
                  <a:pt x="188229" y="1844969"/>
                </a:lnTo>
                <a:lnTo>
                  <a:pt x="217045" y="1824037"/>
                </a:lnTo>
                <a:close/>
                <a:moveTo>
                  <a:pt x="811213" y="1579562"/>
                </a:moveTo>
                <a:lnTo>
                  <a:pt x="839259" y="1579827"/>
                </a:lnTo>
                <a:lnTo>
                  <a:pt x="867834" y="1580356"/>
                </a:lnTo>
                <a:lnTo>
                  <a:pt x="897202" y="1581680"/>
                </a:lnTo>
                <a:lnTo>
                  <a:pt x="926307" y="1583003"/>
                </a:lnTo>
                <a:lnTo>
                  <a:pt x="955146" y="1584327"/>
                </a:lnTo>
                <a:lnTo>
                  <a:pt x="1011767" y="1587503"/>
                </a:lnTo>
                <a:lnTo>
                  <a:pt x="1063625" y="1590150"/>
                </a:lnTo>
                <a:lnTo>
                  <a:pt x="1086909" y="1591474"/>
                </a:lnTo>
                <a:lnTo>
                  <a:pt x="1108605" y="1592003"/>
                </a:lnTo>
                <a:lnTo>
                  <a:pt x="1161786" y="1593327"/>
                </a:lnTo>
                <a:lnTo>
                  <a:pt x="1209940" y="1594650"/>
                </a:lnTo>
                <a:lnTo>
                  <a:pt x="1253861" y="1596239"/>
                </a:lnTo>
                <a:lnTo>
                  <a:pt x="1293019" y="1597562"/>
                </a:lnTo>
                <a:lnTo>
                  <a:pt x="1328473" y="1598886"/>
                </a:lnTo>
                <a:lnTo>
                  <a:pt x="1360223" y="1600474"/>
                </a:lnTo>
                <a:lnTo>
                  <a:pt x="1388534" y="1602062"/>
                </a:lnTo>
                <a:lnTo>
                  <a:pt x="1414198" y="1603386"/>
                </a:lnTo>
                <a:lnTo>
                  <a:pt x="1436688" y="1605239"/>
                </a:lnTo>
                <a:lnTo>
                  <a:pt x="1456796" y="1606562"/>
                </a:lnTo>
                <a:lnTo>
                  <a:pt x="1475053" y="1608150"/>
                </a:lnTo>
                <a:lnTo>
                  <a:pt x="1491457" y="1609739"/>
                </a:lnTo>
                <a:lnTo>
                  <a:pt x="1519503" y="1612650"/>
                </a:lnTo>
                <a:lnTo>
                  <a:pt x="1544373" y="1615827"/>
                </a:lnTo>
                <a:lnTo>
                  <a:pt x="1544903" y="1617415"/>
                </a:lnTo>
                <a:lnTo>
                  <a:pt x="1546226" y="1622180"/>
                </a:lnTo>
                <a:lnTo>
                  <a:pt x="1547019" y="1625621"/>
                </a:lnTo>
                <a:lnTo>
                  <a:pt x="1547548" y="1629592"/>
                </a:lnTo>
                <a:lnTo>
                  <a:pt x="1548078" y="1634356"/>
                </a:lnTo>
                <a:lnTo>
                  <a:pt x="1548607" y="1639386"/>
                </a:lnTo>
                <a:lnTo>
                  <a:pt x="1548607" y="1644945"/>
                </a:lnTo>
                <a:lnTo>
                  <a:pt x="1548342" y="1651298"/>
                </a:lnTo>
                <a:lnTo>
                  <a:pt x="1547813" y="1657386"/>
                </a:lnTo>
                <a:lnTo>
                  <a:pt x="1546755" y="1664268"/>
                </a:lnTo>
                <a:lnTo>
                  <a:pt x="1545167" y="1671150"/>
                </a:lnTo>
                <a:lnTo>
                  <a:pt x="1543051" y="1678298"/>
                </a:lnTo>
                <a:lnTo>
                  <a:pt x="1539876" y="1685445"/>
                </a:lnTo>
                <a:lnTo>
                  <a:pt x="1538288" y="1689150"/>
                </a:lnTo>
                <a:lnTo>
                  <a:pt x="1536436" y="1693121"/>
                </a:lnTo>
                <a:lnTo>
                  <a:pt x="1534319" y="1696827"/>
                </a:lnTo>
                <a:lnTo>
                  <a:pt x="1531938" y="1700533"/>
                </a:lnTo>
                <a:lnTo>
                  <a:pt x="1529292" y="1703974"/>
                </a:lnTo>
                <a:lnTo>
                  <a:pt x="1526382" y="1707945"/>
                </a:lnTo>
                <a:lnTo>
                  <a:pt x="1523471" y="1711650"/>
                </a:lnTo>
                <a:lnTo>
                  <a:pt x="1520032" y="1715356"/>
                </a:lnTo>
                <a:lnTo>
                  <a:pt x="1516328" y="1719062"/>
                </a:lnTo>
                <a:lnTo>
                  <a:pt x="1512623" y="1722503"/>
                </a:lnTo>
                <a:lnTo>
                  <a:pt x="1508390" y="1725945"/>
                </a:lnTo>
                <a:lnTo>
                  <a:pt x="1503892" y="1729650"/>
                </a:lnTo>
                <a:lnTo>
                  <a:pt x="1499130" y="1733092"/>
                </a:lnTo>
                <a:lnTo>
                  <a:pt x="1494103" y="1736533"/>
                </a:lnTo>
                <a:lnTo>
                  <a:pt x="1488811" y="1739974"/>
                </a:lnTo>
                <a:lnTo>
                  <a:pt x="1483255" y="1743150"/>
                </a:lnTo>
                <a:lnTo>
                  <a:pt x="1477169" y="1746592"/>
                </a:lnTo>
                <a:lnTo>
                  <a:pt x="1470819" y="1749503"/>
                </a:lnTo>
                <a:lnTo>
                  <a:pt x="1464205" y="1752415"/>
                </a:lnTo>
                <a:lnTo>
                  <a:pt x="1457061" y="1755592"/>
                </a:lnTo>
                <a:lnTo>
                  <a:pt x="1449653" y="1758239"/>
                </a:lnTo>
                <a:lnTo>
                  <a:pt x="1441715" y="1760886"/>
                </a:lnTo>
                <a:lnTo>
                  <a:pt x="1433513" y="1763533"/>
                </a:lnTo>
                <a:lnTo>
                  <a:pt x="1424782" y="1765915"/>
                </a:lnTo>
                <a:lnTo>
                  <a:pt x="1415786" y="1768298"/>
                </a:lnTo>
                <a:lnTo>
                  <a:pt x="1406261" y="1770415"/>
                </a:lnTo>
                <a:lnTo>
                  <a:pt x="1396471" y="1772533"/>
                </a:lnTo>
                <a:lnTo>
                  <a:pt x="1386153" y="1774386"/>
                </a:lnTo>
                <a:lnTo>
                  <a:pt x="1375305" y="1775974"/>
                </a:lnTo>
                <a:lnTo>
                  <a:pt x="1364192" y="1777562"/>
                </a:lnTo>
                <a:lnTo>
                  <a:pt x="1352286" y="1779150"/>
                </a:lnTo>
                <a:lnTo>
                  <a:pt x="1340380" y="1780209"/>
                </a:lnTo>
                <a:lnTo>
                  <a:pt x="1327680" y="1781268"/>
                </a:lnTo>
                <a:lnTo>
                  <a:pt x="1314715" y="1782062"/>
                </a:lnTo>
                <a:lnTo>
                  <a:pt x="1288257" y="1783650"/>
                </a:lnTo>
                <a:lnTo>
                  <a:pt x="1263386" y="1784445"/>
                </a:lnTo>
                <a:lnTo>
                  <a:pt x="1239044" y="1785239"/>
                </a:lnTo>
                <a:lnTo>
                  <a:pt x="1216555" y="1785768"/>
                </a:lnTo>
                <a:lnTo>
                  <a:pt x="1194594" y="1786033"/>
                </a:lnTo>
                <a:lnTo>
                  <a:pt x="1173957" y="1786298"/>
                </a:lnTo>
                <a:lnTo>
                  <a:pt x="1135857" y="1786033"/>
                </a:lnTo>
                <a:lnTo>
                  <a:pt x="1102255" y="1785768"/>
                </a:lnTo>
                <a:lnTo>
                  <a:pt x="1072886" y="1784974"/>
                </a:lnTo>
                <a:lnTo>
                  <a:pt x="1048280" y="1784445"/>
                </a:lnTo>
                <a:lnTo>
                  <a:pt x="1027642" y="1784445"/>
                </a:lnTo>
                <a:lnTo>
                  <a:pt x="1019175" y="1784445"/>
                </a:lnTo>
                <a:lnTo>
                  <a:pt x="1012032" y="1784709"/>
                </a:lnTo>
                <a:lnTo>
                  <a:pt x="1005417" y="1784974"/>
                </a:lnTo>
                <a:lnTo>
                  <a:pt x="1000390" y="1785768"/>
                </a:lnTo>
                <a:lnTo>
                  <a:pt x="996421" y="1786562"/>
                </a:lnTo>
                <a:lnTo>
                  <a:pt x="994834" y="1787356"/>
                </a:lnTo>
                <a:lnTo>
                  <a:pt x="993511" y="1787886"/>
                </a:lnTo>
                <a:lnTo>
                  <a:pt x="992717" y="1788680"/>
                </a:lnTo>
                <a:lnTo>
                  <a:pt x="991659" y="1789474"/>
                </a:lnTo>
                <a:lnTo>
                  <a:pt x="991130" y="1790268"/>
                </a:lnTo>
                <a:lnTo>
                  <a:pt x="991130" y="1791327"/>
                </a:lnTo>
                <a:lnTo>
                  <a:pt x="991130" y="1792386"/>
                </a:lnTo>
                <a:lnTo>
                  <a:pt x="991394" y="1793709"/>
                </a:lnTo>
                <a:lnTo>
                  <a:pt x="991923" y="1794768"/>
                </a:lnTo>
                <a:lnTo>
                  <a:pt x="993246" y="1796092"/>
                </a:lnTo>
                <a:lnTo>
                  <a:pt x="995627" y="1799268"/>
                </a:lnTo>
                <a:lnTo>
                  <a:pt x="999596" y="1802709"/>
                </a:lnTo>
                <a:lnTo>
                  <a:pt x="1004623" y="1806945"/>
                </a:lnTo>
                <a:lnTo>
                  <a:pt x="1010444" y="1811445"/>
                </a:lnTo>
                <a:lnTo>
                  <a:pt x="1017853" y="1816474"/>
                </a:lnTo>
                <a:lnTo>
                  <a:pt x="1026319" y="1822033"/>
                </a:lnTo>
                <a:lnTo>
                  <a:pt x="1031611" y="1825474"/>
                </a:lnTo>
                <a:lnTo>
                  <a:pt x="1037961" y="1829180"/>
                </a:lnTo>
                <a:lnTo>
                  <a:pt x="1045105" y="1832356"/>
                </a:lnTo>
                <a:lnTo>
                  <a:pt x="1053042" y="1836062"/>
                </a:lnTo>
                <a:lnTo>
                  <a:pt x="1061773" y="1839768"/>
                </a:lnTo>
                <a:lnTo>
                  <a:pt x="1071034" y="1843209"/>
                </a:lnTo>
                <a:lnTo>
                  <a:pt x="1081088" y="1846915"/>
                </a:lnTo>
                <a:lnTo>
                  <a:pt x="1091671" y="1850092"/>
                </a:lnTo>
                <a:lnTo>
                  <a:pt x="1103048" y="1853533"/>
                </a:lnTo>
                <a:lnTo>
                  <a:pt x="1114955" y="1856974"/>
                </a:lnTo>
                <a:lnTo>
                  <a:pt x="1127390" y="1859886"/>
                </a:lnTo>
                <a:lnTo>
                  <a:pt x="1140619" y="1863062"/>
                </a:lnTo>
                <a:lnTo>
                  <a:pt x="1154113" y="1866239"/>
                </a:lnTo>
                <a:lnTo>
                  <a:pt x="1168136" y="1868886"/>
                </a:lnTo>
                <a:lnTo>
                  <a:pt x="1182688" y="1871533"/>
                </a:lnTo>
                <a:lnTo>
                  <a:pt x="1197505" y="1873650"/>
                </a:lnTo>
                <a:lnTo>
                  <a:pt x="1213115" y="1876033"/>
                </a:lnTo>
                <a:lnTo>
                  <a:pt x="1228725" y="1877886"/>
                </a:lnTo>
                <a:lnTo>
                  <a:pt x="1245130" y="1880003"/>
                </a:lnTo>
                <a:lnTo>
                  <a:pt x="1261269" y="1881327"/>
                </a:lnTo>
                <a:lnTo>
                  <a:pt x="1278203" y="1882386"/>
                </a:lnTo>
                <a:lnTo>
                  <a:pt x="1295400" y="1883709"/>
                </a:lnTo>
                <a:lnTo>
                  <a:pt x="1312863" y="1884239"/>
                </a:lnTo>
                <a:lnTo>
                  <a:pt x="1330061" y="1884503"/>
                </a:lnTo>
                <a:lnTo>
                  <a:pt x="1348053" y="1884503"/>
                </a:lnTo>
                <a:lnTo>
                  <a:pt x="1366044" y="1883974"/>
                </a:lnTo>
                <a:lnTo>
                  <a:pt x="1384036" y="1883445"/>
                </a:lnTo>
                <a:lnTo>
                  <a:pt x="1402557" y="1881856"/>
                </a:lnTo>
                <a:lnTo>
                  <a:pt x="1420813" y="1880533"/>
                </a:lnTo>
                <a:lnTo>
                  <a:pt x="1439334" y="1878150"/>
                </a:lnTo>
                <a:lnTo>
                  <a:pt x="1457855" y="1876033"/>
                </a:lnTo>
                <a:lnTo>
                  <a:pt x="1476376" y="1872856"/>
                </a:lnTo>
                <a:lnTo>
                  <a:pt x="1488017" y="1871003"/>
                </a:lnTo>
                <a:lnTo>
                  <a:pt x="1499130" y="1868356"/>
                </a:lnTo>
                <a:lnTo>
                  <a:pt x="1510507" y="1865974"/>
                </a:lnTo>
                <a:lnTo>
                  <a:pt x="1521090" y="1862798"/>
                </a:lnTo>
                <a:lnTo>
                  <a:pt x="1532203" y="1859621"/>
                </a:lnTo>
                <a:lnTo>
                  <a:pt x="1542786" y="1856445"/>
                </a:lnTo>
                <a:lnTo>
                  <a:pt x="1553105" y="1852739"/>
                </a:lnTo>
                <a:lnTo>
                  <a:pt x="1563159" y="1848768"/>
                </a:lnTo>
                <a:lnTo>
                  <a:pt x="1573478" y="1844798"/>
                </a:lnTo>
                <a:lnTo>
                  <a:pt x="1583532" y="1840298"/>
                </a:lnTo>
                <a:lnTo>
                  <a:pt x="1593321" y="1835798"/>
                </a:lnTo>
                <a:lnTo>
                  <a:pt x="1603111" y="1831033"/>
                </a:lnTo>
                <a:lnTo>
                  <a:pt x="1612901" y="1826003"/>
                </a:lnTo>
                <a:lnTo>
                  <a:pt x="1622426" y="1820709"/>
                </a:lnTo>
                <a:lnTo>
                  <a:pt x="1631951" y="1815415"/>
                </a:lnTo>
                <a:lnTo>
                  <a:pt x="1641211" y="1809592"/>
                </a:lnTo>
                <a:lnTo>
                  <a:pt x="1651001" y="1803768"/>
                </a:lnTo>
                <a:lnTo>
                  <a:pt x="1660261" y="1797945"/>
                </a:lnTo>
                <a:lnTo>
                  <a:pt x="1669521" y="1791856"/>
                </a:lnTo>
                <a:lnTo>
                  <a:pt x="1678782" y="1785239"/>
                </a:lnTo>
                <a:lnTo>
                  <a:pt x="1697038" y="1771739"/>
                </a:lnTo>
                <a:lnTo>
                  <a:pt x="1715294" y="1757709"/>
                </a:lnTo>
                <a:lnTo>
                  <a:pt x="1733815" y="1742886"/>
                </a:lnTo>
                <a:lnTo>
                  <a:pt x="1752336" y="1727533"/>
                </a:lnTo>
                <a:lnTo>
                  <a:pt x="1771121" y="1711650"/>
                </a:lnTo>
                <a:lnTo>
                  <a:pt x="1789907" y="1694974"/>
                </a:lnTo>
                <a:lnTo>
                  <a:pt x="1797315" y="1686768"/>
                </a:lnTo>
                <a:lnTo>
                  <a:pt x="1804194" y="1678827"/>
                </a:lnTo>
                <a:lnTo>
                  <a:pt x="1811603" y="1671150"/>
                </a:lnTo>
                <a:lnTo>
                  <a:pt x="1818482" y="1664268"/>
                </a:lnTo>
                <a:lnTo>
                  <a:pt x="1825626" y="1657386"/>
                </a:lnTo>
                <a:lnTo>
                  <a:pt x="1832240" y="1651033"/>
                </a:lnTo>
                <a:lnTo>
                  <a:pt x="1839384" y="1644945"/>
                </a:lnTo>
                <a:lnTo>
                  <a:pt x="1845999" y="1639121"/>
                </a:lnTo>
                <a:lnTo>
                  <a:pt x="1852878" y="1634092"/>
                </a:lnTo>
                <a:lnTo>
                  <a:pt x="1859228" y="1629062"/>
                </a:lnTo>
                <a:lnTo>
                  <a:pt x="1866107" y="1624298"/>
                </a:lnTo>
                <a:lnTo>
                  <a:pt x="1872457" y="1620062"/>
                </a:lnTo>
                <a:lnTo>
                  <a:pt x="1878807" y="1616092"/>
                </a:lnTo>
                <a:lnTo>
                  <a:pt x="1885157" y="1612121"/>
                </a:lnTo>
                <a:lnTo>
                  <a:pt x="1891507" y="1608680"/>
                </a:lnTo>
                <a:lnTo>
                  <a:pt x="1897857" y="1605768"/>
                </a:lnTo>
                <a:lnTo>
                  <a:pt x="1903678" y="1602856"/>
                </a:lnTo>
                <a:lnTo>
                  <a:pt x="1909763" y="1600474"/>
                </a:lnTo>
                <a:lnTo>
                  <a:pt x="1915849" y="1598092"/>
                </a:lnTo>
                <a:lnTo>
                  <a:pt x="1921669" y="1595974"/>
                </a:lnTo>
                <a:lnTo>
                  <a:pt x="1927226" y="1594121"/>
                </a:lnTo>
                <a:lnTo>
                  <a:pt x="1932782" y="1592533"/>
                </a:lnTo>
                <a:lnTo>
                  <a:pt x="1938338" y="1591209"/>
                </a:lnTo>
                <a:lnTo>
                  <a:pt x="1943894" y="1589886"/>
                </a:lnTo>
                <a:lnTo>
                  <a:pt x="1949451" y="1588827"/>
                </a:lnTo>
                <a:lnTo>
                  <a:pt x="1954478" y="1588298"/>
                </a:lnTo>
                <a:lnTo>
                  <a:pt x="1959769" y="1587503"/>
                </a:lnTo>
                <a:lnTo>
                  <a:pt x="1964796" y="1587239"/>
                </a:lnTo>
                <a:lnTo>
                  <a:pt x="1974586" y="1586974"/>
                </a:lnTo>
                <a:lnTo>
                  <a:pt x="1983846" y="1587239"/>
                </a:lnTo>
                <a:lnTo>
                  <a:pt x="1992842" y="1588033"/>
                </a:lnTo>
                <a:lnTo>
                  <a:pt x="2001309" y="1589092"/>
                </a:lnTo>
                <a:lnTo>
                  <a:pt x="2009247" y="1590945"/>
                </a:lnTo>
                <a:lnTo>
                  <a:pt x="2016919" y="1593062"/>
                </a:lnTo>
                <a:lnTo>
                  <a:pt x="2023534" y="1595445"/>
                </a:lnTo>
                <a:lnTo>
                  <a:pt x="2030149" y="1597562"/>
                </a:lnTo>
                <a:lnTo>
                  <a:pt x="2035969" y="1600209"/>
                </a:lnTo>
                <a:lnTo>
                  <a:pt x="2041261" y="1602592"/>
                </a:lnTo>
                <a:lnTo>
                  <a:pt x="2046024" y="1605239"/>
                </a:lnTo>
                <a:lnTo>
                  <a:pt x="2050257" y="1607621"/>
                </a:lnTo>
                <a:lnTo>
                  <a:pt x="2056607" y="1611856"/>
                </a:lnTo>
                <a:lnTo>
                  <a:pt x="2060576" y="1615033"/>
                </a:lnTo>
                <a:lnTo>
                  <a:pt x="2062163" y="1616092"/>
                </a:lnTo>
                <a:lnTo>
                  <a:pt x="2060311" y="1619003"/>
                </a:lnTo>
                <a:lnTo>
                  <a:pt x="2054755" y="1627739"/>
                </a:lnTo>
                <a:lnTo>
                  <a:pt x="2044965" y="1641239"/>
                </a:lnTo>
                <a:lnTo>
                  <a:pt x="2038615" y="1649709"/>
                </a:lnTo>
                <a:lnTo>
                  <a:pt x="2031472" y="1659768"/>
                </a:lnTo>
                <a:lnTo>
                  <a:pt x="2022740" y="1670356"/>
                </a:lnTo>
                <a:lnTo>
                  <a:pt x="2013215" y="1682268"/>
                </a:lnTo>
                <a:lnTo>
                  <a:pt x="2002632" y="1694709"/>
                </a:lnTo>
                <a:lnTo>
                  <a:pt x="1990726" y="1708474"/>
                </a:lnTo>
                <a:lnTo>
                  <a:pt x="1977496" y="1723298"/>
                </a:lnTo>
                <a:lnTo>
                  <a:pt x="1963209" y="1738386"/>
                </a:lnTo>
                <a:lnTo>
                  <a:pt x="1947863" y="1754268"/>
                </a:lnTo>
                <a:lnTo>
                  <a:pt x="1931194" y="1770945"/>
                </a:lnTo>
                <a:lnTo>
                  <a:pt x="1912938" y="1788415"/>
                </a:lnTo>
                <a:lnTo>
                  <a:pt x="1893888" y="1806150"/>
                </a:lnTo>
                <a:lnTo>
                  <a:pt x="1872986" y="1824680"/>
                </a:lnTo>
                <a:lnTo>
                  <a:pt x="1851026" y="1843474"/>
                </a:lnTo>
                <a:lnTo>
                  <a:pt x="1827742" y="1862533"/>
                </a:lnTo>
                <a:lnTo>
                  <a:pt x="1803136" y="1881856"/>
                </a:lnTo>
                <a:lnTo>
                  <a:pt x="1776678" y="1901974"/>
                </a:lnTo>
                <a:lnTo>
                  <a:pt x="1763184" y="1912033"/>
                </a:lnTo>
                <a:lnTo>
                  <a:pt x="1749161" y="1921827"/>
                </a:lnTo>
                <a:lnTo>
                  <a:pt x="1734874" y="1931886"/>
                </a:lnTo>
                <a:lnTo>
                  <a:pt x="1720321" y="1941945"/>
                </a:lnTo>
                <a:lnTo>
                  <a:pt x="1704976" y="1952268"/>
                </a:lnTo>
                <a:lnTo>
                  <a:pt x="1689630" y="1962592"/>
                </a:lnTo>
                <a:lnTo>
                  <a:pt x="1673755" y="1972650"/>
                </a:lnTo>
                <a:lnTo>
                  <a:pt x="1657615" y="1982709"/>
                </a:lnTo>
                <a:lnTo>
                  <a:pt x="1640946" y="1993033"/>
                </a:lnTo>
                <a:lnTo>
                  <a:pt x="1624013" y="2003356"/>
                </a:lnTo>
                <a:lnTo>
                  <a:pt x="1606551" y="2013415"/>
                </a:lnTo>
                <a:lnTo>
                  <a:pt x="1588823" y="2023474"/>
                </a:lnTo>
                <a:lnTo>
                  <a:pt x="1570567" y="2033533"/>
                </a:lnTo>
                <a:lnTo>
                  <a:pt x="1552046" y="2043856"/>
                </a:lnTo>
                <a:lnTo>
                  <a:pt x="1533261" y="2053915"/>
                </a:lnTo>
                <a:lnTo>
                  <a:pt x="1513946" y="2063709"/>
                </a:lnTo>
                <a:lnTo>
                  <a:pt x="1493838" y="2073768"/>
                </a:lnTo>
                <a:lnTo>
                  <a:pt x="1473730" y="2083562"/>
                </a:lnTo>
                <a:lnTo>
                  <a:pt x="1453092" y="2086209"/>
                </a:lnTo>
                <a:lnTo>
                  <a:pt x="1432190" y="2088327"/>
                </a:lnTo>
                <a:lnTo>
                  <a:pt x="1410759" y="2090445"/>
                </a:lnTo>
                <a:lnTo>
                  <a:pt x="1388798" y="2092033"/>
                </a:lnTo>
                <a:lnTo>
                  <a:pt x="1366573" y="2093621"/>
                </a:lnTo>
                <a:lnTo>
                  <a:pt x="1344084" y="2094680"/>
                </a:lnTo>
                <a:lnTo>
                  <a:pt x="1321330" y="2095474"/>
                </a:lnTo>
                <a:lnTo>
                  <a:pt x="1298840" y="2096003"/>
                </a:lnTo>
                <a:lnTo>
                  <a:pt x="1276086" y="2096268"/>
                </a:lnTo>
                <a:lnTo>
                  <a:pt x="1253067" y="2096533"/>
                </a:lnTo>
                <a:lnTo>
                  <a:pt x="1229784" y="2096533"/>
                </a:lnTo>
                <a:lnTo>
                  <a:pt x="1206765" y="2096533"/>
                </a:lnTo>
                <a:lnTo>
                  <a:pt x="1160992" y="2095739"/>
                </a:lnTo>
                <a:lnTo>
                  <a:pt x="1116278" y="2094680"/>
                </a:lnTo>
                <a:lnTo>
                  <a:pt x="1072357" y="2093092"/>
                </a:lnTo>
                <a:lnTo>
                  <a:pt x="1030288" y="2091239"/>
                </a:lnTo>
                <a:lnTo>
                  <a:pt x="951971" y="2087798"/>
                </a:lnTo>
                <a:lnTo>
                  <a:pt x="916782" y="2086209"/>
                </a:lnTo>
                <a:lnTo>
                  <a:pt x="885032" y="2084886"/>
                </a:lnTo>
                <a:lnTo>
                  <a:pt x="856457" y="2083827"/>
                </a:lnTo>
                <a:lnTo>
                  <a:pt x="831850" y="2083562"/>
                </a:lnTo>
                <a:lnTo>
                  <a:pt x="828146" y="2083827"/>
                </a:lnTo>
                <a:lnTo>
                  <a:pt x="823119" y="2085150"/>
                </a:lnTo>
                <a:lnTo>
                  <a:pt x="817827" y="2086474"/>
                </a:lnTo>
                <a:lnTo>
                  <a:pt x="812007" y="2088592"/>
                </a:lnTo>
                <a:lnTo>
                  <a:pt x="805657" y="2091503"/>
                </a:lnTo>
                <a:lnTo>
                  <a:pt x="798513" y="2094680"/>
                </a:lnTo>
                <a:lnTo>
                  <a:pt x="790840" y="2098650"/>
                </a:lnTo>
                <a:lnTo>
                  <a:pt x="782902" y="2102886"/>
                </a:lnTo>
                <a:lnTo>
                  <a:pt x="774436" y="2107650"/>
                </a:lnTo>
                <a:lnTo>
                  <a:pt x="765705" y="2112680"/>
                </a:lnTo>
                <a:lnTo>
                  <a:pt x="746655" y="2124062"/>
                </a:lnTo>
                <a:lnTo>
                  <a:pt x="726282" y="2137033"/>
                </a:lnTo>
                <a:lnTo>
                  <a:pt x="705115" y="2151062"/>
                </a:lnTo>
                <a:lnTo>
                  <a:pt x="317500" y="1817268"/>
                </a:lnTo>
                <a:lnTo>
                  <a:pt x="346340" y="1797415"/>
                </a:lnTo>
                <a:lnTo>
                  <a:pt x="374121" y="1777562"/>
                </a:lnTo>
                <a:lnTo>
                  <a:pt x="400844" y="1758239"/>
                </a:lnTo>
                <a:lnTo>
                  <a:pt x="426773" y="1739445"/>
                </a:lnTo>
                <a:lnTo>
                  <a:pt x="475721" y="1703709"/>
                </a:lnTo>
                <a:lnTo>
                  <a:pt x="499269" y="1687033"/>
                </a:lnTo>
                <a:lnTo>
                  <a:pt x="522288" y="1670886"/>
                </a:lnTo>
                <a:lnTo>
                  <a:pt x="544248" y="1656062"/>
                </a:lnTo>
                <a:lnTo>
                  <a:pt x="555361" y="1648915"/>
                </a:lnTo>
                <a:lnTo>
                  <a:pt x="565944" y="1642298"/>
                </a:lnTo>
                <a:lnTo>
                  <a:pt x="577057" y="1635680"/>
                </a:lnTo>
                <a:lnTo>
                  <a:pt x="587640" y="1629592"/>
                </a:lnTo>
                <a:lnTo>
                  <a:pt x="598223" y="1623768"/>
                </a:lnTo>
                <a:lnTo>
                  <a:pt x="608807" y="1618474"/>
                </a:lnTo>
                <a:lnTo>
                  <a:pt x="619390" y="1612915"/>
                </a:lnTo>
                <a:lnTo>
                  <a:pt x="629709" y="1608150"/>
                </a:lnTo>
                <a:lnTo>
                  <a:pt x="640027" y="1603915"/>
                </a:lnTo>
                <a:lnTo>
                  <a:pt x="650875" y="1599945"/>
                </a:lnTo>
                <a:lnTo>
                  <a:pt x="661194" y="1596503"/>
                </a:lnTo>
                <a:lnTo>
                  <a:pt x="671513" y="1593062"/>
                </a:lnTo>
                <a:lnTo>
                  <a:pt x="682361" y="1590150"/>
                </a:lnTo>
                <a:lnTo>
                  <a:pt x="692680" y="1588033"/>
                </a:lnTo>
                <a:lnTo>
                  <a:pt x="702205" y="1586445"/>
                </a:lnTo>
                <a:lnTo>
                  <a:pt x="712523" y="1584592"/>
                </a:lnTo>
                <a:lnTo>
                  <a:pt x="723371" y="1583533"/>
                </a:lnTo>
                <a:lnTo>
                  <a:pt x="734484" y="1582474"/>
                </a:lnTo>
                <a:lnTo>
                  <a:pt x="746390" y="1581680"/>
                </a:lnTo>
                <a:lnTo>
                  <a:pt x="758296" y="1580621"/>
                </a:lnTo>
                <a:lnTo>
                  <a:pt x="770996" y="1580092"/>
                </a:lnTo>
                <a:lnTo>
                  <a:pt x="784225" y="1579827"/>
                </a:lnTo>
                <a:lnTo>
                  <a:pt x="811213" y="1579562"/>
                </a:lnTo>
                <a:close/>
                <a:moveTo>
                  <a:pt x="1050885" y="1163988"/>
                </a:moveTo>
                <a:lnTo>
                  <a:pt x="1051297" y="1164340"/>
                </a:lnTo>
                <a:lnTo>
                  <a:pt x="1051415" y="1164517"/>
                </a:lnTo>
                <a:lnTo>
                  <a:pt x="1050885" y="1163988"/>
                </a:lnTo>
                <a:close/>
                <a:moveTo>
                  <a:pt x="1265238" y="1044575"/>
                </a:moveTo>
                <a:lnTo>
                  <a:pt x="1310449" y="1062831"/>
                </a:lnTo>
                <a:lnTo>
                  <a:pt x="1319812" y="1067064"/>
                </a:lnTo>
                <a:lnTo>
                  <a:pt x="1329175" y="1071827"/>
                </a:lnTo>
                <a:lnTo>
                  <a:pt x="1338538" y="1076854"/>
                </a:lnTo>
                <a:lnTo>
                  <a:pt x="1347366" y="1082675"/>
                </a:lnTo>
                <a:lnTo>
                  <a:pt x="1351646" y="1085850"/>
                </a:lnTo>
                <a:lnTo>
                  <a:pt x="1355659" y="1089025"/>
                </a:lnTo>
                <a:lnTo>
                  <a:pt x="1359404" y="1092200"/>
                </a:lnTo>
                <a:lnTo>
                  <a:pt x="1362882" y="1095639"/>
                </a:lnTo>
                <a:lnTo>
                  <a:pt x="1366360" y="1099079"/>
                </a:lnTo>
                <a:lnTo>
                  <a:pt x="1369570" y="1102783"/>
                </a:lnTo>
                <a:lnTo>
                  <a:pt x="1372245" y="1106223"/>
                </a:lnTo>
                <a:lnTo>
                  <a:pt x="1375188" y="1109927"/>
                </a:lnTo>
                <a:lnTo>
                  <a:pt x="1376793" y="1113102"/>
                </a:lnTo>
                <a:lnTo>
                  <a:pt x="1378665" y="1116542"/>
                </a:lnTo>
                <a:lnTo>
                  <a:pt x="1380270" y="1119452"/>
                </a:lnTo>
                <a:lnTo>
                  <a:pt x="1381340" y="1122892"/>
                </a:lnTo>
                <a:lnTo>
                  <a:pt x="1382678" y="1126331"/>
                </a:lnTo>
                <a:lnTo>
                  <a:pt x="1383748" y="1129506"/>
                </a:lnTo>
                <a:lnTo>
                  <a:pt x="1384551" y="1132946"/>
                </a:lnTo>
                <a:lnTo>
                  <a:pt x="1385086" y="1136385"/>
                </a:lnTo>
                <a:lnTo>
                  <a:pt x="1385888" y="1143000"/>
                </a:lnTo>
                <a:lnTo>
                  <a:pt x="1385888" y="1149879"/>
                </a:lnTo>
                <a:lnTo>
                  <a:pt x="1385353" y="1156494"/>
                </a:lnTo>
                <a:lnTo>
                  <a:pt x="1384283" y="1163373"/>
                </a:lnTo>
                <a:lnTo>
                  <a:pt x="1382678" y="1169723"/>
                </a:lnTo>
                <a:lnTo>
                  <a:pt x="1380270" y="1176338"/>
                </a:lnTo>
                <a:lnTo>
                  <a:pt x="1377328" y="1182423"/>
                </a:lnTo>
                <a:lnTo>
                  <a:pt x="1373850" y="1188244"/>
                </a:lnTo>
                <a:lnTo>
                  <a:pt x="1369837" y="1193800"/>
                </a:lnTo>
                <a:lnTo>
                  <a:pt x="1365289" y="1199092"/>
                </a:lnTo>
                <a:lnTo>
                  <a:pt x="1360207" y="1203854"/>
                </a:lnTo>
                <a:lnTo>
                  <a:pt x="1354589" y="1208088"/>
                </a:lnTo>
                <a:lnTo>
                  <a:pt x="1350309" y="1210734"/>
                </a:lnTo>
                <a:lnTo>
                  <a:pt x="1346028" y="1213644"/>
                </a:lnTo>
                <a:lnTo>
                  <a:pt x="1341213" y="1215761"/>
                </a:lnTo>
                <a:lnTo>
                  <a:pt x="1336398" y="1218142"/>
                </a:lnTo>
                <a:lnTo>
                  <a:pt x="1331315" y="1219994"/>
                </a:lnTo>
                <a:lnTo>
                  <a:pt x="1325697" y="1221846"/>
                </a:lnTo>
                <a:lnTo>
                  <a:pt x="1320347" y="1223434"/>
                </a:lnTo>
                <a:lnTo>
                  <a:pt x="1314729" y="1224756"/>
                </a:lnTo>
                <a:lnTo>
                  <a:pt x="1309111" y="1226079"/>
                </a:lnTo>
                <a:lnTo>
                  <a:pt x="1303226" y="1227138"/>
                </a:lnTo>
                <a:lnTo>
                  <a:pt x="1297073" y="1227932"/>
                </a:lnTo>
                <a:lnTo>
                  <a:pt x="1290920" y="1228461"/>
                </a:lnTo>
                <a:lnTo>
                  <a:pt x="1278347" y="1229519"/>
                </a:lnTo>
                <a:lnTo>
                  <a:pt x="1265238" y="1230313"/>
                </a:lnTo>
                <a:lnTo>
                  <a:pt x="1265238" y="1044575"/>
                </a:lnTo>
                <a:close/>
                <a:moveTo>
                  <a:pt x="1169988" y="730250"/>
                </a:moveTo>
                <a:lnTo>
                  <a:pt x="1169988" y="912813"/>
                </a:lnTo>
                <a:lnTo>
                  <a:pt x="1151467" y="905934"/>
                </a:lnTo>
                <a:lnTo>
                  <a:pt x="1140090" y="901171"/>
                </a:lnTo>
                <a:lnTo>
                  <a:pt x="1129242" y="896673"/>
                </a:lnTo>
                <a:lnTo>
                  <a:pt x="1119188" y="891911"/>
                </a:lnTo>
                <a:lnTo>
                  <a:pt x="1114426" y="889529"/>
                </a:lnTo>
                <a:lnTo>
                  <a:pt x="1109663" y="887148"/>
                </a:lnTo>
                <a:lnTo>
                  <a:pt x="1105430" y="884238"/>
                </a:lnTo>
                <a:lnTo>
                  <a:pt x="1100932" y="881327"/>
                </a:lnTo>
                <a:lnTo>
                  <a:pt x="1096963" y="878152"/>
                </a:lnTo>
                <a:lnTo>
                  <a:pt x="1092730" y="874977"/>
                </a:lnTo>
                <a:lnTo>
                  <a:pt x="1089026" y="871273"/>
                </a:lnTo>
                <a:lnTo>
                  <a:pt x="1085586" y="867304"/>
                </a:lnTo>
                <a:lnTo>
                  <a:pt x="1081882" y="863071"/>
                </a:lnTo>
                <a:lnTo>
                  <a:pt x="1078442" y="858308"/>
                </a:lnTo>
                <a:lnTo>
                  <a:pt x="1076590" y="855663"/>
                </a:lnTo>
                <a:lnTo>
                  <a:pt x="1074474" y="852488"/>
                </a:lnTo>
                <a:lnTo>
                  <a:pt x="1073151" y="849313"/>
                </a:lnTo>
                <a:lnTo>
                  <a:pt x="1071563" y="846138"/>
                </a:lnTo>
                <a:lnTo>
                  <a:pt x="1068917" y="839523"/>
                </a:lnTo>
                <a:lnTo>
                  <a:pt x="1067330" y="832908"/>
                </a:lnTo>
                <a:lnTo>
                  <a:pt x="1065742" y="826029"/>
                </a:lnTo>
                <a:lnTo>
                  <a:pt x="1065213" y="819415"/>
                </a:lnTo>
                <a:lnTo>
                  <a:pt x="1065213" y="812535"/>
                </a:lnTo>
                <a:lnTo>
                  <a:pt x="1065478" y="805656"/>
                </a:lnTo>
                <a:lnTo>
                  <a:pt x="1067065" y="799042"/>
                </a:lnTo>
                <a:lnTo>
                  <a:pt x="1068653" y="792427"/>
                </a:lnTo>
                <a:lnTo>
                  <a:pt x="1071034" y="786342"/>
                </a:lnTo>
                <a:lnTo>
                  <a:pt x="1073680" y="779992"/>
                </a:lnTo>
                <a:lnTo>
                  <a:pt x="1077119" y="774435"/>
                </a:lnTo>
                <a:lnTo>
                  <a:pt x="1078972" y="771525"/>
                </a:lnTo>
                <a:lnTo>
                  <a:pt x="1081353" y="769144"/>
                </a:lnTo>
                <a:lnTo>
                  <a:pt x="1083469" y="766498"/>
                </a:lnTo>
                <a:lnTo>
                  <a:pt x="1085851" y="764117"/>
                </a:lnTo>
                <a:lnTo>
                  <a:pt x="1088232" y="761735"/>
                </a:lnTo>
                <a:lnTo>
                  <a:pt x="1090878" y="759619"/>
                </a:lnTo>
                <a:lnTo>
                  <a:pt x="1095111" y="756708"/>
                </a:lnTo>
                <a:lnTo>
                  <a:pt x="1099344" y="753533"/>
                </a:lnTo>
                <a:lnTo>
                  <a:pt x="1103842" y="751152"/>
                </a:lnTo>
                <a:lnTo>
                  <a:pt x="1108340" y="748506"/>
                </a:lnTo>
                <a:lnTo>
                  <a:pt x="1113103" y="746125"/>
                </a:lnTo>
                <a:lnTo>
                  <a:pt x="1117601" y="744008"/>
                </a:lnTo>
                <a:lnTo>
                  <a:pt x="1122628" y="742156"/>
                </a:lnTo>
                <a:lnTo>
                  <a:pt x="1127390" y="740039"/>
                </a:lnTo>
                <a:lnTo>
                  <a:pt x="1132682" y="738452"/>
                </a:lnTo>
                <a:lnTo>
                  <a:pt x="1137709" y="736864"/>
                </a:lnTo>
                <a:lnTo>
                  <a:pt x="1148028" y="734219"/>
                </a:lnTo>
                <a:lnTo>
                  <a:pt x="1159140" y="732102"/>
                </a:lnTo>
                <a:lnTo>
                  <a:pt x="1169988" y="730250"/>
                </a:lnTo>
                <a:close/>
                <a:moveTo>
                  <a:pt x="1185954" y="592728"/>
                </a:moveTo>
                <a:lnTo>
                  <a:pt x="1184100" y="592993"/>
                </a:lnTo>
                <a:lnTo>
                  <a:pt x="1182511" y="593258"/>
                </a:lnTo>
                <a:lnTo>
                  <a:pt x="1179333" y="594052"/>
                </a:lnTo>
                <a:lnTo>
                  <a:pt x="1176685" y="595905"/>
                </a:lnTo>
                <a:lnTo>
                  <a:pt x="1174036" y="597758"/>
                </a:lnTo>
                <a:lnTo>
                  <a:pt x="1172183" y="600405"/>
                </a:lnTo>
                <a:lnTo>
                  <a:pt x="1170858" y="603052"/>
                </a:lnTo>
                <a:lnTo>
                  <a:pt x="1169534" y="606229"/>
                </a:lnTo>
                <a:lnTo>
                  <a:pt x="1169269" y="607817"/>
                </a:lnTo>
                <a:lnTo>
                  <a:pt x="1169269" y="609670"/>
                </a:lnTo>
                <a:lnTo>
                  <a:pt x="1169269" y="657849"/>
                </a:lnTo>
                <a:lnTo>
                  <a:pt x="1159470" y="659702"/>
                </a:lnTo>
                <a:lnTo>
                  <a:pt x="1149406" y="661290"/>
                </a:lnTo>
                <a:lnTo>
                  <a:pt x="1139872" y="663673"/>
                </a:lnTo>
                <a:lnTo>
                  <a:pt x="1130073" y="665790"/>
                </a:lnTo>
                <a:lnTo>
                  <a:pt x="1120538" y="668438"/>
                </a:lnTo>
                <a:lnTo>
                  <a:pt x="1111004" y="671349"/>
                </a:lnTo>
                <a:lnTo>
                  <a:pt x="1101735" y="674526"/>
                </a:lnTo>
                <a:lnTo>
                  <a:pt x="1092730" y="677967"/>
                </a:lnTo>
                <a:lnTo>
                  <a:pt x="1083990" y="681673"/>
                </a:lnTo>
                <a:lnTo>
                  <a:pt x="1075251" y="685379"/>
                </a:lnTo>
                <a:lnTo>
                  <a:pt x="1067040" y="689615"/>
                </a:lnTo>
                <a:lnTo>
                  <a:pt x="1058566" y="694380"/>
                </a:lnTo>
                <a:lnTo>
                  <a:pt x="1050620" y="699145"/>
                </a:lnTo>
                <a:lnTo>
                  <a:pt x="1043205" y="704174"/>
                </a:lnTo>
                <a:lnTo>
                  <a:pt x="1035789" y="709733"/>
                </a:lnTo>
                <a:lnTo>
                  <a:pt x="1028638" y="715292"/>
                </a:lnTo>
                <a:lnTo>
                  <a:pt x="1023342" y="719793"/>
                </a:lnTo>
                <a:lnTo>
                  <a:pt x="1018310" y="724558"/>
                </a:lnTo>
                <a:lnTo>
                  <a:pt x="1013807" y="729322"/>
                </a:lnTo>
                <a:lnTo>
                  <a:pt x="1009305" y="734352"/>
                </a:lnTo>
                <a:lnTo>
                  <a:pt x="1005068" y="739382"/>
                </a:lnTo>
                <a:lnTo>
                  <a:pt x="1000830" y="744411"/>
                </a:lnTo>
                <a:lnTo>
                  <a:pt x="997387" y="749706"/>
                </a:lnTo>
                <a:lnTo>
                  <a:pt x="993944" y="755265"/>
                </a:lnTo>
                <a:lnTo>
                  <a:pt x="990501" y="760559"/>
                </a:lnTo>
                <a:lnTo>
                  <a:pt x="987323" y="766118"/>
                </a:lnTo>
                <a:lnTo>
                  <a:pt x="984940" y="771677"/>
                </a:lnTo>
                <a:lnTo>
                  <a:pt x="982291" y="777236"/>
                </a:lnTo>
                <a:lnTo>
                  <a:pt x="980172" y="783060"/>
                </a:lnTo>
                <a:lnTo>
                  <a:pt x="978054" y="788884"/>
                </a:lnTo>
                <a:lnTo>
                  <a:pt x="976200" y="794443"/>
                </a:lnTo>
                <a:lnTo>
                  <a:pt x="974876" y="800531"/>
                </a:lnTo>
                <a:lnTo>
                  <a:pt x="973551" y="806355"/>
                </a:lnTo>
                <a:lnTo>
                  <a:pt x="972757" y="812179"/>
                </a:lnTo>
                <a:lnTo>
                  <a:pt x="971962" y="818003"/>
                </a:lnTo>
                <a:lnTo>
                  <a:pt x="971698" y="824356"/>
                </a:lnTo>
                <a:lnTo>
                  <a:pt x="971433" y="830180"/>
                </a:lnTo>
                <a:lnTo>
                  <a:pt x="971698" y="836003"/>
                </a:lnTo>
                <a:lnTo>
                  <a:pt x="971962" y="842092"/>
                </a:lnTo>
                <a:lnTo>
                  <a:pt x="972757" y="847916"/>
                </a:lnTo>
                <a:lnTo>
                  <a:pt x="973551" y="853739"/>
                </a:lnTo>
                <a:lnTo>
                  <a:pt x="974876" y="859563"/>
                </a:lnTo>
                <a:lnTo>
                  <a:pt x="976465" y="865652"/>
                </a:lnTo>
                <a:lnTo>
                  <a:pt x="978054" y="871211"/>
                </a:lnTo>
                <a:lnTo>
                  <a:pt x="980437" y="877035"/>
                </a:lnTo>
                <a:lnTo>
                  <a:pt x="982556" y="882858"/>
                </a:lnTo>
                <a:lnTo>
                  <a:pt x="985204" y="888417"/>
                </a:lnTo>
                <a:lnTo>
                  <a:pt x="988383" y="893976"/>
                </a:lnTo>
                <a:lnTo>
                  <a:pt x="991031" y="899006"/>
                </a:lnTo>
                <a:lnTo>
                  <a:pt x="994209" y="903771"/>
                </a:lnTo>
                <a:lnTo>
                  <a:pt x="997652" y="908536"/>
                </a:lnTo>
                <a:lnTo>
                  <a:pt x="1001095" y="913301"/>
                </a:lnTo>
                <a:lnTo>
                  <a:pt x="1004803" y="917801"/>
                </a:lnTo>
                <a:lnTo>
                  <a:pt x="1008775" y="922301"/>
                </a:lnTo>
                <a:lnTo>
                  <a:pt x="1013013" y="926801"/>
                </a:lnTo>
                <a:lnTo>
                  <a:pt x="1017250" y="931037"/>
                </a:lnTo>
                <a:lnTo>
                  <a:pt x="1021753" y="935272"/>
                </a:lnTo>
                <a:lnTo>
                  <a:pt x="1026520" y="939243"/>
                </a:lnTo>
                <a:lnTo>
                  <a:pt x="1031287" y="942949"/>
                </a:lnTo>
                <a:lnTo>
                  <a:pt x="1036319" y="946390"/>
                </a:lnTo>
                <a:lnTo>
                  <a:pt x="1041616" y="949832"/>
                </a:lnTo>
                <a:lnTo>
                  <a:pt x="1046913" y="953273"/>
                </a:lnTo>
                <a:lnTo>
                  <a:pt x="1052739" y="956450"/>
                </a:lnTo>
                <a:lnTo>
                  <a:pt x="1058301" y="959097"/>
                </a:lnTo>
                <a:lnTo>
                  <a:pt x="1074456" y="966244"/>
                </a:lnTo>
                <a:lnTo>
                  <a:pt x="1100411" y="976833"/>
                </a:lnTo>
                <a:lnTo>
                  <a:pt x="1169269" y="1005158"/>
                </a:lnTo>
                <a:lnTo>
                  <a:pt x="1169269" y="1219843"/>
                </a:lnTo>
                <a:lnTo>
                  <a:pt x="1151260" y="1215872"/>
                </a:lnTo>
                <a:lnTo>
                  <a:pt x="1143050" y="1213755"/>
                </a:lnTo>
                <a:lnTo>
                  <a:pt x="1135370" y="1211372"/>
                </a:lnTo>
                <a:lnTo>
                  <a:pt x="1126365" y="1208725"/>
                </a:lnTo>
                <a:lnTo>
                  <a:pt x="1116831" y="1204754"/>
                </a:lnTo>
                <a:lnTo>
                  <a:pt x="1107032" y="1200254"/>
                </a:lnTo>
                <a:lnTo>
                  <a:pt x="1096968" y="1195489"/>
                </a:lnTo>
                <a:lnTo>
                  <a:pt x="1087698" y="1190460"/>
                </a:lnTo>
                <a:lnTo>
                  <a:pt x="1078693" y="1185165"/>
                </a:lnTo>
                <a:lnTo>
                  <a:pt x="1070483" y="1179341"/>
                </a:lnTo>
                <a:lnTo>
                  <a:pt x="1063068" y="1174047"/>
                </a:lnTo>
                <a:lnTo>
                  <a:pt x="1058566" y="1170870"/>
                </a:lnTo>
                <a:lnTo>
                  <a:pt x="1054593" y="1167164"/>
                </a:lnTo>
                <a:lnTo>
                  <a:pt x="1051297" y="1164340"/>
                </a:lnTo>
                <a:lnTo>
                  <a:pt x="1050885" y="1163723"/>
                </a:lnTo>
                <a:lnTo>
                  <a:pt x="1048502" y="1160811"/>
                </a:lnTo>
                <a:lnTo>
                  <a:pt x="1046118" y="1157899"/>
                </a:lnTo>
                <a:lnTo>
                  <a:pt x="1043734" y="1154723"/>
                </a:lnTo>
                <a:lnTo>
                  <a:pt x="1040821" y="1152076"/>
                </a:lnTo>
                <a:lnTo>
                  <a:pt x="1037643" y="1149958"/>
                </a:lnTo>
                <a:lnTo>
                  <a:pt x="1034465" y="1148370"/>
                </a:lnTo>
                <a:lnTo>
                  <a:pt x="1031022" y="1147046"/>
                </a:lnTo>
                <a:lnTo>
                  <a:pt x="1027314" y="1146252"/>
                </a:lnTo>
                <a:lnTo>
                  <a:pt x="1023342" y="1145987"/>
                </a:lnTo>
                <a:lnTo>
                  <a:pt x="1019899" y="1145987"/>
                </a:lnTo>
                <a:lnTo>
                  <a:pt x="1015926" y="1146252"/>
                </a:lnTo>
                <a:lnTo>
                  <a:pt x="1011953" y="1147046"/>
                </a:lnTo>
                <a:lnTo>
                  <a:pt x="1007981" y="1148370"/>
                </a:lnTo>
                <a:lnTo>
                  <a:pt x="1004008" y="1149693"/>
                </a:lnTo>
                <a:lnTo>
                  <a:pt x="1000036" y="1151281"/>
                </a:lnTo>
                <a:lnTo>
                  <a:pt x="996063" y="1153399"/>
                </a:lnTo>
                <a:lnTo>
                  <a:pt x="992620" y="1155517"/>
                </a:lnTo>
                <a:lnTo>
                  <a:pt x="988912" y="1157899"/>
                </a:lnTo>
                <a:lnTo>
                  <a:pt x="985204" y="1160282"/>
                </a:lnTo>
                <a:lnTo>
                  <a:pt x="981762" y="1163194"/>
                </a:lnTo>
                <a:lnTo>
                  <a:pt x="978848" y="1166370"/>
                </a:lnTo>
                <a:lnTo>
                  <a:pt x="975935" y="1169282"/>
                </a:lnTo>
                <a:lnTo>
                  <a:pt x="973022" y="1172459"/>
                </a:lnTo>
                <a:lnTo>
                  <a:pt x="970903" y="1175900"/>
                </a:lnTo>
                <a:lnTo>
                  <a:pt x="968784" y="1179077"/>
                </a:lnTo>
                <a:lnTo>
                  <a:pt x="966930" y="1182518"/>
                </a:lnTo>
                <a:lnTo>
                  <a:pt x="965871" y="1186224"/>
                </a:lnTo>
                <a:lnTo>
                  <a:pt x="964547" y="1189665"/>
                </a:lnTo>
                <a:lnTo>
                  <a:pt x="964017" y="1192842"/>
                </a:lnTo>
                <a:lnTo>
                  <a:pt x="963752" y="1196548"/>
                </a:lnTo>
                <a:lnTo>
                  <a:pt x="964017" y="1199989"/>
                </a:lnTo>
                <a:lnTo>
                  <a:pt x="965076" y="1203166"/>
                </a:lnTo>
                <a:lnTo>
                  <a:pt x="966401" y="1206343"/>
                </a:lnTo>
                <a:lnTo>
                  <a:pt x="968255" y="1209519"/>
                </a:lnTo>
                <a:lnTo>
                  <a:pt x="971698" y="1214019"/>
                </a:lnTo>
                <a:lnTo>
                  <a:pt x="975405" y="1218520"/>
                </a:lnTo>
                <a:lnTo>
                  <a:pt x="979378" y="1223020"/>
                </a:lnTo>
                <a:lnTo>
                  <a:pt x="983615" y="1227255"/>
                </a:lnTo>
                <a:lnTo>
                  <a:pt x="988118" y="1231491"/>
                </a:lnTo>
                <a:lnTo>
                  <a:pt x="992620" y="1235461"/>
                </a:lnTo>
                <a:lnTo>
                  <a:pt x="997652" y="1239432"/>
                </a:lnTo>
                <a:lnTo>
                  <a:pt x="1002684" y="1242874"/>
                </a:lnTo>
                <a:lnTo>
                  <a:pt x="1007981" y="1246844"/>
                </a:lnTo>
                <a:lnTo>
                  <a:pt x="1013278" y="1250286"/>
                </a:lnTo>
                <a:lnTo>
                  <a:pt x="1018839" y="1253992"/>
                </a:lnTo>
                <a:lnTo>
                  <a:pt x="1024931" y="1257168"/>
                </a:lnTo>
                <a:lnTo>
                  <a:pt x="1030757" y="1260345"/>
                </a:lnTo>
                <a:lnTo>
                  <a:pt x="1037113" y="1263521"/>
                </a:lnTo>
                <a:lnTo>
                  <a:pt x="1049826" y="1269345"/>
                </a:lnTo>
                <a:lnTo>
                  <a:pt x="1063333" y="1274904"/>
                </a:lnTo>
                <a:lnTo>
                  <a:pt x="1077369" y="1279934"/>
                </a:lnTo>
                <a:lnTo>
                  <a:pt x="1091936" y="1284434"/>
                </a:lnTo>
                <a:lnTo>
                  <a:pt x="1106502" y="1288670"/>
                </a:lnTo>
                <a:lnTo>
                  <a:pt x="1122128" y="1292376"/>
                </a:lnTo>
                <a:lnTo>
                  <a:pt x="1137488" y="1295552"/>
                </a:lnTo>
                <a:lnTo>
                  <a:pt x="1153379" y="1298199"/>
                </a:lnTo>
                <a:lnTo>
                  <a:pt x="1169269" y="1300582"/>
                </a:lnTo>
                <a:lnTo>
                  <a:pt x="1169269" y="1347437"/>
                </a:lnTo>
                <a:lnTo>
                  <a:pt x="1169269" y="1349290"/>
                </a:lnTo>
                <a:lnTo>
                  <a:pt x="1169534" y="1350878"/>
                </a:lnTo>
                <a:lnTo>
                  <a:pt x="1170858" y="1354055"/>
                </a:lnTo>
                <a:lnTo>
                  <a:pt x="1172183" y="1356702"/>
                </a:lnTo>
                <a:lnTo>
                  <a:pt x="1174036" y="1359349"/>
                </a:lnTo>
                <a:lnTo>
                  <a:pt x="1176685" y="1361202"/>
                </a:lnTo>
                <a:lnTo>
                  <a:pt x="1179333" y="1363055"/>
                </a:lnTo>
                <a:lnTo>
                  <a:pt x="1182511" y="1363849"/>
                </a:lnTo>
                <a:lnTo>
                  <a:pt x="1184100" y="1364114"/>
                </a:lnTo>
                <a:lnTo>
                  <a:pt x="1185954" y="1364114"/>
                </a:lnTo>
                <a:lnTo>
                  <a:pt x="1249516" y="1364114"/>
                </a:lnTo>
                <a:lnTo>
                  <a:pt x="1251105" y="1364114"/>
                </a:lnTo>
                <a:lnTo>
                  <a:pt x="1252694" y="1363849"/>
                </a:lnTo>
                <a:lnTo>
                  <a:pt x="1255873" y="1363055"/>
                </a:lnTo>
                <a:lnTo>
                  <a:pt x="1258786" y="1361202"/>
                </a:lnTo>
                <a:lnTo>
                  <a:pt x="1261169" y="1359349"/>
                </a:lnTo>
                <a:lnTo>
                  <a:pt x="1263288" y="1356702"/>
                </a:lnTo>
                <a:lnTo>
                  <a:pt x="1264877" y="1354055"/>
                </a:lnTo>
                <a:lnTo>
                  <a:pt x="1265672" y="1350878"/>
                </a:lnTo>
                <a:lnTo>
                  <a:pt x="1265936" y="1349290"/>
                </a:lnTo>
                <a:lnTo>
                  <a:pt x="1265936" y="1347437"/>
                </a:lnTo>
                <a:lnTo>
                  <a:pt x="1265936" y="1304553"/>
                </a:lnTo>
                <a:lnTo>
                  <a:pt x="1278119" y="1303758"/>
                </a:lnTo>
                <a:lnTo>
                  <a:pt x="1290302" y="1302700"/>
                </a:lnTo>
                <a:lnTo>
                  <a:pt x="1301690" y="1301376"/>
                </a:lnTo>
                <a:lnTo>
                  <a:pt x="1313343" y="1299788"/>
                </a:lnTo>
                <a:lnTo>
                  <a:pt x="1324466" y="1297935"/>
                </a:lnTo>
                <a:lnTo>
                  <a:pt x="1335855" y="1295817"/>
                </a:lnTo>
                <a:lnTo>
                  <a:pt x="1346448" y="1293170"/>
                </a:lnTo>
                <a:lnTo>
                  <a:pt x="1356777" y="1290523"/>
                </a:lnTo>
                <a:lnTo>
                  <a:pt x="1366841" y="1287611"/>
                </a:lnTo>
                <a:lnTo>
                  <a:pt x="1376905" y="1284169"/>
                </a:lnTo>
                <a:lnTo>
                  <a:pt x="1386175" y="1280728"/>
                </a:lnTo>
                <a:lnTo>
                  <a:pt x="1395179" y="1276757"/>
                </a:lnTo>
                <a:lnTo>
                  <a:pt x="1403389" y="1272522"/>
                </a:lnTo>
                <a:lnTo>
                  <a:pt x="1411599" y="1268022"/>
                </a:lnTo>
                <a:lnTo>
                  <a:pt x="1419280" y="1263257"/>
                </a:lnTo>
                <a:lnTo>
                  <a:pt x="1426166" y="1258227"/>
                </a:lnTo>
                <a:lnTo>
                  <a:pt x="1431727" y="1253992"/>
                </a:lnTo>
                <a:lnTo>
                  <a:pt x="1436494" y="1249491"/>
                </a:lnTo>
                <a:lnTo>
                  <a:pt x="1441526" y="1244991"/>
                </a:lnTo>
                <a:lnTo>
                  <a:pt x="1446029" y="1240491"/>
                </a:lnTo>
                <a:lnTo>
                  <a:pt x="1450531" y="1235726"/>
                </a:lnTo>
                <a:lnTo>
                  <a:pt x="1454769" y="1230961"/>
                </a:lnTo>
                <a:lnTo>
                  <a:pt x="1458476" y="1226196"/>
                </a:lnTo>
                <a:lnTo>
                  <a:pt x="1462184" y="1221167"/>
                </a:lnTo>
                <a:lnTo>
                  <a:pt x="1465892" y="1215872"/>
                </a:lnTo>
                <a:lnTo>
                  <a:pt x="1469335" y="1210578"/>
                </a:lnTo>
                <a:lnTo>
                  <a:pt x="1472248" y="1205284"/>
                </a:lnTo>
                <a:lnTo>
                  <a:pt x="1475161" y="1199989"/>
                </a:lnTo>
                <a:lnTo>
                  <a:pt x="1478075" y="1194695"/>
                </a:lnTo>
                <a:lnTo>
                  <a:pt x="1480458" y="1189136"/>
                </a:lnTo>
                <a:lnTo>
                  <a:pt x="1482842" y="1183312"/>
                </a:lnTo>
                <a:lnTo>
                  <a:pt x="1484696" y="1177753"/>
                </a:lnTo>
                <a:lnTo>
                  <a:pt x="1486550" y="1172194"/>
                </a:lnTo>
                <a:lnTo>
                  <a:pt x="1487874" y="1166370"/>
                </a:lnTo>
                <a:lnTo>
                  <a:pt x="1489198" y="1160547"/>
                </a:lnTo>
                <a:lnTo>
                  <a:pt x="1489992" y="1154723"/>
                </a:lnTo>
                <a:lnTo>
                  <a:pt x="1490787" y="1148899"/>
                </a:lnTo>
                <a:lnTo>
                  <a:pt x="1491581" y="1142810"/>
                </a:lnTo>
                <a:lnTo>
                  <a:pt x="1491846" y="1136987"/>
                </a:lnTo>
                <a:lnTo>
                  <a:pt x="1491846" y="1131163"/>
                </a:lnTo>
                <a:lnTo>
                  <a:pt x="1491581" y="1125339"/>
                </a:lnTo>
                <a:lnTo>
                  <a:pt x="1491317" y="1119251"/>
                </a:lnTo>
                <a:lnTo>
                  <a:pt x="1490257" y="1113427"/>
                </a:lnTo>
                <a:lnTo>
                  <a:pt x="1489198" y="1107603"/>
                </a:lnTo>
                <a:lnTo>
                  <a:pt x="1488139" y="1101515"/>
                </a:lnTo>
                <a:lnTo>
                  <a:pt x="1486550" y="1095426"/>
                </a:lnTo>
                <a:lnTo>
                  <a:pt x="1484431" y="1089867"/>
                </a:lnTo>
                <a:lnTo>
                  <a:pt x="1482577" y="1084043"/>
                </a:lnTo>
                <a:lnTo>
                  <a:pt x="1479664" y="1077690"/>
                </a:lnTo>
                <a:lnTo>
                  <a:pt x="1476486" y="1071866"/>
                </a:lnTo>
                <a:lnTo>
                  <a:pt x="1473307" y="1066043"/>
                </a:lnTo>
                <a:lnTo>
                  <a:pt x="1469070" y="1060219"/>
                </a:lnTo>
                <a:lnTo>
                  <a:pt x="1464832" y="1054924"/>
                </a:lnTo>
                <a:lnTo>
                  <a:pt x="1459801" y="1049630"/>
                </a:lnTo>
                <a:lnTo>
                  <a:pt x="1454769" y="1044336"/>
                </a:lnTo>
                <a:lnTo>
                  <a:pt x="1448942" y="1039306"/>
                </a:lnTo>
                <a:lnTo>
                  <a:pt x="1443115" y="1034541"/>
                </a:lnTo>
                <a:lnTo>
                  <a:pt x="1437024" y="1029776"/>
                </a:lnTo>
                <a:lnTo>
                  <a:pt x="1430403" y="1025011"/>
                </a:lnTo>
                <a:lnTo>
                  <a:pt x="1423782" y="1020511"/>
                </a:lnTo>
                <a:lnTo>
                  <a:pt x="1416631" y="1016011"/>
                </a:lnTo>
                <a:lnTo>
                  <a:pt x="1409481" y="1011776"/>
                </a:lnTo>
                <a:lnTo>
                  <a:pt x="1402065" y="1007540"/>
                </a:lnTo>
                <a:lnTo>
                  <a:pt x="1394385" y="1003569"/>
                </a:lnTo>
                <a:lnTo>
                  <a:pt x="1378759" y="995628"/>
                </a:lnTo>
                <a:lnTo>
                  <a:pt x="1362604" y="988216"/>
                </a:lnTo>
                <a:lnTo>
                  <a:pt x="1346183" y="981333"/>
                </a:lnTo>
                <a:lnTo>
                  <a:pt x="1329498" y="974715"/>
                </a:lnTo>
                <a:lnTo>
                  <a:pt x="1313343" y="968362"/>
                </a:lnTo>
                <a:lnTo>
                  <a:pt x="1296923" y="962273"/>
                </a:lnTo>
                <a:lnTo>
                  <a:pt x="1265936" y="951420"/>
                </a:lnTo>
                <a:lnTo>
                  <a:pt x="1265936" y="735411"/>
                </a:lnTo>
                <a:lnTo>
                  <a:pt x="1278914" y="738588"/>
                </a:lnTo>
                <a:lnTo>
                  <a:pt x="1291361" y="742029"/>
                </a:lnTo>
                <a:lnTo>
                  <a:pt x="1295864" y="743352"/>
                </a:lnTo>
                <a:lnTo>
                  <a:pt x="1300366" y="744941"/>
                </a:lnTo>
                <a:lnTo>
                  <a:pt x="1310165" y="749176"/>
                </a:lnTo>
                <a:lnTo>
                  <a:pt x="1319964" y="754206"/>
                </a:lnTo>
                <a:lnTo>
                  <a:pt x="1329763" y="759765"/>
                </a:lnTo>
                <a:lnTo>
                  <a:pt x="1339562" y="765589"/>
                </a:lnTo>
                <a:lnTo>
                  <a:pt x="1348567" y="771412"/>
                </a:lnTo>
                <a:lnTo>
                  <a:pt x="1357042" y="777236"/>
                </a:lnTo>
                <a:lnTo>
                  <a:pt x="1364458" y="782795"/>
                </a:lnTo>
                <a:lnTo>
                  <a:pt x="1368960" y="786237"/>
                </a:lnTo>
                <a:lnTo>
                  <a:pt x="1373197" y="789943"/>
                </a:lnTo>
                <a:lnTo>
                  <a:pt x="1376375" y="792855"/>
                </a:lnTo>
                <a:lnTo>
                  <a:pt x="1376111" y="792590"/>
                </a:lnTo>
                <a:lnTo>
                  <a:pt x="1376905" y="793384"/>
                </a:lnTo>
                <a:lnTo>
                  <a:pt x="1379024" y="796296"/>
                </a:lnTo>
                <a:lnTo>
                  <a:pt x="1381407" y="798943"/>
                </a:lnTo>
                <a:lnTo>
                  <a:pt x="1384056" y="802384"/>
                </a:lnTo>
                <a:lnTo>
                  <a:pt x="1386969" y="805032"/>
                </a:lnTo>
                <a:lnTo>
                  <a:pt x="1389882" y="807149"/>
                </a:lnTo>
                <a:lnTo>
                  <a:pt x="1393060" y="808738"/>
                </a:lnTo>
                <a:lnTo>
                  <a:pt x="1396768" y="810061"/>
                </a:lnTo>
                <a:lnTo>
                  <a:pt x="1400476" y="810855"/>
                </a:lnTo>
                <a:lnTo>
                  <a:pt x="1404184" y="811120"/>
                </a:lnTo>
                <a:lnTo>
                  <a:pt x="1407892" y="811120"/>
                </a:lnTo>
                <a:lnTo>
                  <a:pt x="1411599" y="810591"/>
                </a:lnTo>
                <a:lnTo>
                  <a:pt x="1415837" y="810061"/>
                </a:lnTo>
                <a:lnTo>
                  <a:pt x="1419809" y="808738"/>
                </a:lnTo>
                <a:lnTo>
                  <a:pt x="1423782" y="807414"/>
                </a:lnTo>
                <a:lnTo>
                  <a:pt x="1427755" y="805826"/>
                </a:lnTo>
                <a:lnTo>
                  <a:pt x="1431198" y="803708"/>
                </a:lnTo>
                <a:lnTo>
                  <a:pt x="1435170" y="801590"/>
                </a:lnTo>
                <a:lnTo>
                  <a:pt x="1438878" y="798943"/>
                </a:lnTo>
                <a:lnTo>
                  <a:pt x="1442321" y="796561"/>
                </a:lnTo>
                <a:lnTo>
                  <a:pt x="1445764" y="793649"/>
                </a:lnTo>
                <a:lnTo>
                  <a:pt x="1448677" y="790737"/>
                </a:lnTo>
                <a:lnTo>
                  <a:pt x="1451855" y="787825"/>
                </a:lnTo>
                <a:lnTo>
                  <a:pt x="1454504" y="784384"/>
                </a:lnTo>
                <a:lnTo>
                  <a:pt x="1456622" y="780942"/>
                </a:lnTo>
                <a:lnTo>
                  <a:pt x="1458741" y="777766"/>
                </a:lnTo>
                <a:lnTo>
                  <a:pt x="1460595" y="774324"/>
                </a:lnTo>
                <a:lnTo>
                  <a:pt x="1461919" y="770883"/>
                </a:lnTo>
                <a:lnTo>
                  <a:pt x="1462714" y="767442"/>
                </a:lnTo>
                <a:lnTo>
                  <a:pt x="1463773" y="764000"/>
                </a:lnTo>
                <a:lnTo>
                  <a:pt x="1463773" y="760559"/>
                </a:lnTo>
                <a:lnTo>
                  <a:pt x="1463243" y="757118"/>
                </a:lnTo>
                <a:lnTo>
                  <a:pt x="1462449" y="753676"/>
                </a:lnTo>
                <a:lnTo>
                  <a:pt x="1461125" y="750765"/>
                </a:lnTo>
                <a:lnTo>
                  <a:pt x="1459536" y="747588"/>
                </a:lnTo>
                <a:lnTo>
                  <a:pt x="1456622" y="743882"/>
                </a:lnTo>
                <a:lnTo>
                  <a:pt x="1453709" y="740441"/>
                </a:lnTo>
                <a:lnTo>
                  <a:pt x="1447618" y="733558"/>
                </a:lnTo>
                <a:lnTo>
                  <a:pt x="1440467" y="726675"/>
                </a:lnTo>
                <a:lnTo>
                  <a:pt x="1432787" y="720322"/>
                </a:lnTo>
                <a:lnTo>
                  <a:pt x="1424577" y="713969"/>
                </a:lnTo>
                <a:lnTo>
                  <a:pt x="1415837" y="707616"/>
                </a:lnTo>
                <a:lnTo>
                  <a:pt x="1406567" y="701792"/>
                </a:lnTo>
                <a:lnTo>
                  <a:pt x="1397033" y="696233"/>
                </a:lnTo>
                <a:lnTo>
                  <a:pt x="1387234" y="691203"/>
                </a:lnTo>
                <a:lnTo>
                  <a:pt x="1377435" y="685909"/>
                </a:lnTo>
                <a:lnTo>
                  <a:pt x="1367106" y="681144"/>
                </a:lnTo>
                <a:lnTo>
                  <a:pt x="1357042" y="677173"/>
                </a:lnTo>
                <a:lnTo>
                  <a:pt x="1346978" y="673467"/>
                </a:lnTo>
                <a:lnTo>
                  <a:pt x="1336914" y="669761"/>
                </a:lnTo>
                <a:lnTo>
                  <a:pt x="1327380" y="666849"/>
                </a:lnTo>
                <a:lnTo>
                  <a:pt x="1317845" y="664467"/>
                </a:lnTo>
                <a:lnTo>
                  <a:pt x="1305133" y="661555"/>
                </a:lnTo>
                <a:lnTo>
                  <a:pt x="1292421" y="659437"/>
                </a:lnTo>
                <a:lnTo>
                  <a:pt x="1279179" y="657584"/>
                </a:lnTo>
                <a:lnTo>
                  <a:pt x="1265936" y="656261"/>
                </a:lnTo>
                <a:lnTo>
                  <a:pt x="1265936" y="609670"/>
                </a:lnTo>
                <a:lnTo>
                  <a:pt x="1265936" y="607817"/>
                </a:lnTo>
                <a:lnTo>
                  <a:pt x="1265672" y="606229"/>
                </a:lnTo>
                <a:lnTo>
                  <a:pt x="1264877" y="603052"/>
                </a:lnTo>
                <a:lnTo>
                  <a:pt x="1263288" y="600405"/>
                </a:lnTo>
                <a:lnTo>
                  <a:pt x="1261169" y="597758"/>
                </a:lnTo>
                <a:lnTo>
                  <a:pt x="1258786" y="595905"/>
                </a:lnTo>
                <a:lnTo>
                  <a:pt x="1255873" y="594052"/>
                </a:lnTo>
                <a:lnTo>
                  <a:pt x="1252694" y="593258"/>
                </a:lnTo>
                <a:lnTo>
                  <a:pt x="1251105" y="592993"/>
                </a:lnTo>
                <a:lnTo>
                  <a:pt x="1249516" y="592728"/>
                </a:lnTo>
                <a:lnTo>
                  <a:pt x="1185954" y="592728"/>
                </a:lnTo>
                <a:close/>
                <a:moveTo>
                  <a:pt x="994739" y="469900"/>
                </a:moveTo>
                <a:lnTo>
                  <a:pt x="1212438" y="469900"/>
                </a:lnTo>
                <a:lnTo>
                  <a:pt x="1243160" y="469900"/>
                </a:lnTo>
                <a:lnTo>
                  <a:pt x="1460860" y="469900"/>
                </a:lnTo>
                <a:lnTo>
                  <a:pt x="1464568" y="475988"/>
                </a:lnTo>
                <a:lnTo>
                  <a:pt x="1468540" y="482341"/>
                </a:lnTo>
                <a:lnTo>
                  <a:pt x="1472513" y="488430"/>
                </a:lnTo>
                <a:lnTo>
                  <a:pt x="1477545" y="494783"/>
                </a:lnTo>
                <a:lnTo>
                  <a:pt x="1482842" y="501136"/>
                </a:lnTo>
                <a:lnTo>
                  <a:pt x="1488139" y="507490"/>
                </a:lnTo>
                <a:lnTo>
                  <a:pt x="1493965" y="514107"/>
                </a:lnTo>
                <a:lnTo>
                  <a:pt x="1500321" y="520725"/>
                </a:lnTo>
                <a:lnTo>
                  <a:pt x="1513563" y="534226"/>
                </a:lnTo>
                <a:lnTo>
                  <a:pt x="1528394" y="547991"/>
                </a:lnTo>
                <a:lnTo>
                  <a:pt x="1544020" y="562021"/>
                </a:lnTo>
                <a:lnTo>
                  <a:pt x="1560705" y="576845"/>
                </a:lnTo>
                <a:lnTo>
                  <a:pt x="1595929" y="607553"/>
                </a:lnTo>
                <a:lnTo>
                  <a:pt x="1614733" y="623700"/>
                </a:lnTo>
                <a:lnTo>
                  <a:pt x="1633801" y="640113"/>
                </a:lnTo>
                <a:lnTo>
                  <a:pt x="1652870" y="657584"/>
                </a:lnTo>
                <a:lnTo>
                  <a:pt x="1672468" y="675585"/>
                </a:lnTo>
                <a:lnTo>
                  <a:pt x="1691802" y="694115"/>
                </a:lnTo>
                <a:lnTo>
                  <a:pt x="1711400" y="713704"/>
                </a:lnTo>
                <a:lnTo>
                  <a:pt x="1720934" y="723499"/>
                </a:lnTo>
                <a:lnTo>
                  <a:pt x="1730469" y="733558"/>
                </a:lnTo>
                <a:lnTo>
                  <a:pt x="1740003" y="743882"/>
                </a:lnTo>
                <a:lnTo>
                  <a:pt x="1749272" y="754206"/>
                </a:lnTo>
                <a:lnTo>
                  <a:pt x="1758542" y="765059"/>
                </a:lnTo>
                <a:lnTo>
                  <a:pt x="1767811" y="775913"/>
                </a:lnTo>
                <a:lnTo>
                  <a:pt x="1776816" y="787295"/>
                </a:lnTo>
                <a:lnTo>
                  <a:pt x="1785556" y="798414"/>
                </a:lnTo>
                <a:lnTo>
                  <a:pt x="1794295" y="810061"/>
                </a:lnTo>
                <a:lnTo>
                  <a:pt x="1802770" y="821709"/>
                </a:lnTo>
                <a:lnTo>
                  <a:pt x="1810716" y="833886"/>
                </a:lnTo>
                <a:lnTo>
                  <a:pt x="1818926" y="845798"/>
                </a:lnTo>
                <a:lnTo>
                  <a:pt x="1826606" y="858504"/>
                </a:lnTo>
                <a:lnTo>
                  <a:pt x="1834286" y="871211"/>
                </a:lnTo>
                <a:lnTo>
                  <a:pt x="1841437" y="884182"/>
                </a:lnTo>
                <a:lnTo>
                  <a:pt x="1848323" y="897418"/>
                </a:lnTo>
                <a:lnTo>
                  <a:pt x="1854944" y="910918"/>
                </a:lnTo>
                <a:lnTo>
                  <a:pt x="1861035" y="924684"/>
                </a:lnTo>
                <a:lnTo>
                  <a:pt x="1867127" y="938714"/>
                </a:lnTo>
                <a:lnTo>
                  <a:pt x="1872688" y="953008"/>
                </a:lnTo>
                <a:lnTo>
                  <a:pt x="1877985" y="967303"/>
                </a:lnTo>
                <a:lnTo>
                  <a:pt x="1882752" y="982127"/>
                </a:lnTo>
                <a:lnTo>
                  <a:pt x="1887255" y="997481"/>
                </a:lnTo>
                <a:lnTo>
                  <a:pt x="1891227" y="1012834"/>
                </a:lnTo>
                <a:lnTo>
                  <a:pt x="1894935" y="1028188"/>
                </a:lnTo>
                <a:lnTo>
                  <a:pt x="1897848" y="1044336"/>
                </a:lnTo>
                <a:lnTo>
                  <a:pt x="1900762" y="1060483"/>
                </a:lnTo>
                <a:lnTo>
                  <a:pt x="1903145" y="1077161"/>
                </a:lnTo>
                <a:lnTo>
                  <a:pt x="1904734" y="1094103"/>
                </a:lnTo>
                <a:lnTo>
                  <a:pt x="1905794" y="1111309"/>
                </a:lnTo>
                <a:lnTo>
                  <a:pt x="1906588" y="1128516"/>
                </a:lnTo>
                <a:lnTo>
                  <a:pt x="1906588" y="1146517"/>
                </a:lnTo>
                <a:lnTo>
                  <a:pt x="1906323" y="1161076"/>
                </a:lnTo>
                <a:lnTo>
                  <a:pt x="1905529" y="1175635"/>
                </a:lnTo>
                <a:lnTo>
                  <a:pt x="1904469" y="1189665"/>
                </a:lnTo>
                <a:lnTo>
                  <a:pt x="1903145" y="1203166"/>
                </a:lnTo>
                <a:lnTo>
                  <a:pt x="1901027" y="1216667"/>
                </a:lnTo>
                <a:lnTo>
                  <a:pt x="1898908" y="1229108"/>
                </a:lnTo>
                <a:lnTo>
                  <a:pt x="1896259" y="1241815"/>
                </a:lnTo>
                <a:lnTo>
                  <a:pt x="1893081" y="1253992"/>
                </a:lnTo>
                <a:lnTo>
                  <a:pt x="1889903" y="1265639"/>
                </a:lnTo>
                <a:lnTo>
                  <a:pt x="1886195" y="1277287"/>
                </a:lnTo>
                <a:lnTo>
                  <a:pt x="1881958" y="1288140"/>
                </a:lnTo>
                <a:lnTo>
                  <a:pt x="1877720" y="1299258"/>
                </a:lnTo>
                <a:lnTo>
                  <a:pt x="1872953" y="1309582"/>
                </a:lnTo>
                <a:lnTo>
                  <a:pt x="1867656" y="1319641"/>
                </a:lnTo>
                <a:lnTo>
                  <a:pt x="1862360" y="1329436"/>
                </a:lnTo>
                <a:lnTo>
                  <a:pt x="1856268" y="1338966"/>
                </a:lnTo>
                <a:lnTo>
                  <a:pt x="1850177" y="1347966"/>
                </a:lnTo>
                <a:lnTo>
                  <a:pt x="1843556" y="1356967"/>
                </a:lnTo>
                <a:lnTo>
                  <a:pt x="1836670" y="1365437"/>
                </a:lnTo>
                <a:lnTo>
                  <a:pt x="1829254" y="1373908"/>
                </a:lnTo>
                <a:lnTo>
                  <a:pt x="1821839" y="1381850"/>
                </a:lnTo>
                <a:lnTo>
                  <a:pt x="1813894" y="1389262"/>
                </a:lnTo>
                <a:lnTo>
                  <a:pt x="1805684" y="1396939"/>
                </a:lnTo>
                <a:lnTo>
                  <a:pt x="1797209" y="1404086"/>
                </a:lnTo>
                <a:lnTo>
                  <a:pt x="1788204" y="1410969"/>
                </a:lnTo>
                <a:lnTo>
                  <a:pt x="1779464" y="1417587"/>
                </a:lnTo>
                <a:lnTo>
                  <a:pt x="1769665" y="1423675"/>
                </a:lnTo>
                <a:lnTo>
                  <a:pt x="1759866" y="1429764"/>
                </a:lnTo>
                <a:lnTo>
                  <a:pt x="1749802" y="1435588"/>
                </a:lnTo>
                <a:lnTo>
                  <a:pt x="1739473" y="1441411"/>
                </a:lnTo>
                <a:lnTo>
                  <a:pt x="1728615" y="1446706"/>
                </a:lnTo>
                <a:lnTo>
                  <a:pt x="1717756" y="1451735"/>
                </a:lnTo>
                <a:lnTo>
                  <a:pt x="1706633" y="1456500"/>
                </a:lnTo>
                <a:lnTo>
                  <a:pt x="1694980" y="1461000"/>
                </a:lnTo>
                <a:lnTo>
                  <a:pt x="1683327" y="1465501"/>
                </a:lnTo>
                <a:lnTo>
                  <a:pt x="1671144" y="1469736"/>
                </a:lnTo>
                <a:lnTo>
                  <a:pt x="1658432" y="1473707"/>
                </a:lnTo>
                <a:lnTo>
                  <a:pt x="1645719" y="1477413"/>
                </a:lnTo>
                <a:lnTo>
                  <a:pt x="1633007" y="1480854"/>
                </a:lnTo>
                <a:lnTo>
                  <a:pt x="1619765" y="1484295"/>
                </a:lnTo>
                <a:lnTo>
                  <a:pt x="1606258" y="1487472"/>
                </a:lnTo>
                <a:lnTo>
                  <a:pt x="1592486" y="1490384"/>
                </a:lnTo>
                <a:lnTo>
                  <a:pt x="1578450" y="1493296"/>
                </a:lnTo>
                <a:lnTo>
                  <a:pt x="1563883" y="1495943"/>
                </a:lnTo>
                <a:lnTo>
                  <a:pt x="1549582" y="1498325"/>
                </a:lnTo>
                <a:lnTo>
                  <a:pt x="1534751" y="1500708"/>
                </a:lnTo>
                <a:lnTo>
                  <a:pt x="1519655" y="1502561"/>
                </a:lnTo>
                <a:lnTo>
                  <a:pt x="1504294" y="1504679"/>
                </a:lnTo>
                <a:lnTo>
                  <a:pt x="1488933" y="1506267"/>
                </a:lnTo>
                <a:lnTo>
                  <a:pt x="1473307" y="1507855"/>
                </a:lnTo>
                <a:lnTo>
                  <a:pt x="1440997" y="1510767"/>
                </a:lnTo>
                <a:lnTo>
                  <a:pt x="1407627" y="1512885"/>
                </a:lnTo>
                <a:lnTo>
                  <a:pt x="1373727" y="1515003"/>
                </a:lnTo>
                <a:lnTo>
                  <a:pt x="1338768" y="1516061"/>
                </a:lnTo>
                <a:lnTo>
                  <a:pt x="1302749" y="1517120"/>
                </a:lnTo>
                <a:lnTo>
                  <a:pt x="1266201" y="1517385"/>
                </a:lnTo>
                <a:lnTo>
                  <a:pt x="1228859" y="1517650"/>
                </a:lnTo>
                <a:lnTo>
                  <a:pt x="1227799" y="1517650"/>
                </a:lnTo>
                <a:lnTo>
                  <a:pt x="1226740" y="1517650"/>
                </a:lnTo>
                <a:lnTo>
                  <a:pt x="1189662" y="1517385"/>
                </a:lnTo>
                <a:lnTo>
                  <a:pt x="1152849" y="1517120"/>
                </a:lnTo>
                <a:lnTo>
                  <a:pt x="1117096" y="1516061"/>
                </a:lnTo>
                <a:lnTo>
                  <a:pt x="1082136" y="1515003"/>
                </a:lnTo>
                <a:lnTo>
                  <a:pt x="1048237" y="1512885"/>
                </a:lnTo>
                <a:lnTo>
                  <a:pt x="1014867" y="1510767"/>
                </a:lnTo>
                <a:lnTo>
                  <a:pt x="982556" y="1507855"/>
                </a:lnTo>
                <a:lnTo>
                  <a:pt x="966930" y="1506267"/>
                </a:lnTo>
                <a:lnTo>
                  <a:pt x="951570" y="1504679"/>
                </a:lnTo>
                <a:lnTo>
                  <a:pt x="935944" y="1502561"/>
                </a:lnTo>
                <a:lnTo>
                  <a:pt x="921113" y="1500708"/>
                </a:lnTo>
                <a:lnTo>
                  <a:pt x="906282" y="1498325"/>
                </a:lnTo>
                <a:lnTo>
                  <a:pt x="891451" y="1495943"/>
                </a:lnTo>
                <a:lnTo>
                  <a:pt x="877149" y="1493296"/>
                </a:lnTo>
                <a:lnTo>
                  <a:pt x="863377" y="1490384"/>
                </a:lnTo>
                <a:lnTo>
                  <a:pt x="849606" y="1487472"/>
                </a:lnTo>
                <a:lnTo>
                  <a:pt x="836099" y="1484295"/>
                </a:lnTo>
                <a:lnTo>
                  <a:pt x="822592" y="1480854"/>
                </a:lnTo>
                <a:lnTo>
                  <a:pt x="809879" y="1477413"/>
                </a:lnTo>
                <a:lnTo>
                  <a:pt x="797167" y="1473707"/>
                </a:lnTo>
                <a:lnTo>
                  <a:pt x="784719" y="1469736"/>
                </a:lnTo>
                <a:lnTo>
                  <a:pt x="772537" y="1465501"/>
                </a:lnTo>
                <a:lnTo>
                  <a:pt x="760884" y="1461000"/>
                </a:lnTo>
                <a:lnTo>
                  <a:pt x="749231" y="1456500"/>
                </a:lnTo>
                <a:lnTo>
                  <a:pt x="737842" y="1451735"/>
                </a:lnTo>
                <a:lnTo>
                  <a:pt x="726719" y="1446706"/>
                </a:lnTo>
                <a:lnTo>
                  <a:pt x="716125" y="1441411"/>
                </a:lnTo>
                <a:lnTo>
                  <a:pt x="705797" y="1435588"/>
                </a:lnTo>
                <a:lnTo>
                  <a:pt x="695733" y="1429764"/>
                </a:lnTo>
                <a:lnTo>
                  <a:pt x="686198" y="1423675"/>
                </a:lnTo>
                <a:lnTo>
                  <a:pt x="676399" y="1417587"/>
                </a:lnTo>
                <a:lnTo>
                  <a:pt x="667130" y="1410969"/>
                </a:lnTo>
                <a:lnTo>
                  <a:pt x="658655" y="1404086"/>
                </a:lnTo>
                <a:lnTo>
                  <a:pt x="650180" y="1396939"/>
                </a:lnTo>
                <a:lnTo>
                  <a:pt x="641705" y="1389262"/>
                </a:lnTo>
                <a:lnTo>
                  <a:pt x="633760" y="1381850"/>
                </a:lnTo>
                <a:lnTo>
                  <a:pt x="626609" y="1373908"/>
                </a:lnTo>
                <a:lnTo>
                  <a:pt x="619193" y="1365437"/>
                </a:lnTo>
                <a:lnTo>
                  <a:pt x="612043" y="1356967"/>
                </a:lnTo>
                <a:lnTo>
                  <a:pt x="605687" y="1347966"/>
                </a:lnTo>
                <a:lnTo>
                  <a:pt x="599595" y="1338966"/>
                </a:lnTo>
                <a:lnTo>
                  <a:pt x="593504" y="1329436"/>
                </a:lnTo>
                <a:lnTo>
                  <a:pt x="588207" y="1319641"/>
                </a:lnTo>
                <a:lnTo>
                  <a:pt x="582910" y="1309582"/>
                </a:lnTo>
                <a:lnTo>
                  <a:pt x="578143" y="1299258"/>
                </a:lnTo>
                <a:lnTo>
                  <a:pt x="573641" y="1288140"/>
                </a:lnTo>
                <a:lnTo>
                  <a:pt x="569668" y="1277287"/>
                </a:lnTo>
                <a:lnTo>
                  <a:pt x="565695" y="1265639"/>
                </a:lnTo>
                <a:lnTo>
                  <a:pt x="562517" y="1253992"/>
                </a:lnTo>
                <a:lnTo>
                  <a:pt x="559604" y="1241815"/>
                </a:lnTo>
                <a:lnTo>
                  <a:pt x="556691" y="1229108"/>
                </a:lnTo>
                <a:lnTo>
                  <a:pt x="554572" y="1216667"/>
                </a:lnTo>
                <a:lnTo>
                  <a:pt x="552718" y="1203166"/>
                </a:lnTo>
                <a:lnTo>
                  <a:pt x="551129" y="1189665"/>
                </a:lnTo>
                <a:lnTo>
                  <a:pt x="550070" y="1175635"/>
                </a:lnTo>
                <a:lnTo>
                  <a:pt x="549540" y="1161076"/>
                </a:lnTo>
                <a:lnTo>
                  <a:pt x="549275" y="1146517"/>
                </a:lnTo>
                <a:lnTo>
                  <a:pt x="549275" y="1128516"/>
                </a:lnTo>
                <a:lnTo>
                  <a:pt x="549805" y="1111309"/>
                </a:lnTo>
                <a:lnTo>
                  <a:pt x="551129" y="1094103"/>
                </a:lnTo>
                <a:lnTo>
                  <a:pt x="552718" y="1077161"/>
                </a:lnTo>
                <a:lnTo>
                  <a:pt x="555102" y="1060483"/>
                </a:lnTo>
                <a:lnTo>
                  <a:pt x="557485" y="1044336"/>
                </a:lnTo>
                <a:lnTo>
                  <a:pt x="560663" y="1028188"/>
                </a:lnTo>
                <a:lnTo>
                  <a:pt x="564371" y="1012834"/>
                </a:lnTo>
                <a:lnTo>
                  <a:pt x="568344" y="997481"/>
                </a:lnTo>
                <a:lnTo>
                  <a:pt x="572846" y="982127"/>
                </a:lnTo>
                <a:lnTo>
                  <a:pt x="577878" y="967303"/>
                </a:lnTo>
                <a:lnTo>
                  <a:pt x="582910" y="953008"/>
                </a:lnTo>
                <a:lnTo>
                  <a:pt x="588472" y="938714"/>
                </a:lnTo>
                <a:lnTo>
                  <a:pt x="594563" y="924684"/>
                </a:lnTo>
                <a:lnTo>
                  <a:pt x="600919" y="910918"/>
                </a:lnTo>
                <a:lnTo>
                  <a:pt x="607276" y="897418"/>
                </a:lnTo>
                <a:lnTo>
                  <a:pt x="614426" y="884182"/>
                </a:lnTo>
                <a:lnTo>
                  <a:pt x="621577" y="871211"/>
                </a:lnTo>
                <a:lnTo>
                  <a:pt x="628993" y="858504"/>
                </a:lnTo>
                <a:lnTo>
                  <a:pt x="636938" y="845798"/>
                </a:lnTo>
                <a:lnTo>
                  <a:pt x="644883" y="833886"/>
                </a:lnTo>
                <a:lnTo>
                  <a:pt x="653093" y="821709"/>
                </a:lnTo>
                <a:lnTo>
                  <a:pt x="661568" y="810061"/>
                </a:lnTo>
                <a:lnTo>
                  <a:pt x="670043" y="798414"/>
                </a:lnTo>
                <a:lnTo>
                  <a:pt x="679048" y="787295"/>
                </a:lnTo>
                <a:lnTo>
                  <a:pt x="688052" y="775913"/>
                </a:lnTo>
                <a:lnTo>
                  <a:pt x="697057" y="765059"/>
                </a:lnTo>
                <a:lnTo>
                  <a:pt x="706326" y="754206"/>
                </a:lnTo>
                <a:lnTo>
                  <a:pt x="715596" y="743882"/>
                </a:lnTo>
                <a:lnTo>
                  <a:pt x="725130" y="733558"/>
                </a:lnTo>
                <a:lnTo>
                  <a:pt x="734664" y="723499"/>
                </a:lnTo>
                <a:lnTo>
                  <a:pt x="744463" y="713704"/>
                </a:lnTo>
                <a:lnTo>
                  <a:pt x="764062" y="694115"/>
                </a:lnTo>
                <a:lnTo>
                  <a:pt x="783395" y="675585"/>
                </a:lnTo>
                <a:lnTo>
                  <a:pt x="802729" y="657584"/>
                </a:lnTo>
                <a:lnTo>
                  <a:pt x="822062" y="640113"/>
                </a:lnTo>
                <a:lnTo>
                  <a:pt x="841131" y="623700"/>
                </a:lnTo>
                <a:lnTo>
                  <a:pt x="859934" y="607553"/>
                </a:lnTo>
                <a:lnTo>
                  <a:pt x="895158" y="576845"/>
                </a:lnTo>
                <a:lnTo>
                  <a:pt x="911843" y="562021"/>
                </a:lnTo>
                <a:lnTo>
                  <a:pt x="927204" y="547991"/>
                </a:lnTo>
                <a:lnTo>
                  <a:pt x="941770" y="534226"/>
                </a:lnTo>
                <a:lnTo>
                  <a:pt x="955277" y="520725"/>
                </a:lnTo>
                <a:lnTo>
                  <a:pt x="961634" y="514107"/>
                </a:lnTo>
                <a:lnTo>
                  <a:pt x="967460" y="507490"/>
                </a:lnTo>
                <a:lnTo>
                  <a:pt x="973022" y="501136"/>
                </a:lnTo>
                <a:lnTo>
                  <a:pt x="978054" y="494783"/>
                </a:lnTo>
                <a:lnTo>
                  <a:pt x="982821" y="488430"/>
                </a:lnTo>
                <a:lnTo>
                  <a:pt x="987323" y="482341"/>
                </a:lnTo>
                <a:lnTo>
                  <a:pt x="991296" y="475988"/>
                </a:lnTo>
                <a:lnTo>
                  <a:pt x="994739" y="469900"/>
                </a:lnTo>
                <a:close/>
                <a:moveTo>
                  <a:pt x="1025790" y="350837"/>
                </a:moveTo>
                <a:lnTo>
                  <a:pt x="1427428" y="350837"/>
                </a:lnTo>
                <a:lnTo>
                  <a:pt x="1431926" y="351101"/>
                </a:lnTo>
                <a:lnTo>
                  <a:pt x="1436159" y="351631"/>
                </a:lnTo>
                <a:lnTo>
                  <a:pt x="1440657" y="352953"/>
                </a:lnTo>
                <a:lnTo>
                  <a:pt x="1444361" y="354012"/>
                </a:lnTo>
                <a:lnTo>
                  <a:pt x="1448330" y="355599"/>
                </a:lnTo>
                <a:lnTo>
                  <a:pt x="1452034" y="357716"/>
                </a:lnTo>
                <a:lnTo>
                  <a:pt x="1455474" y="359833"/>
                </a:lnTo>
                <a:lnTo>
                  <a:pt x="1458913" y="362478"/>
                </a:lnTo>
                <a:lnTo>
                  <a:pt x="1461559" y="365124"/>
                </a:lnTo>
                <a:lnTo>
                  <a:pt x="1464205" y="368035"/>
                </a:lnTo>
                <a:lnTo>
                  <a:pt x="1466322" y="371474"/>
                </a:lnTo>
                <a:lnTo>
                  <a:pt x="1468174" y="374649"/>
                </a:lnTo>
                <a:lnTo>
                  <a:pt x="1469761" y="378354"/>
                </a:lnTo>
                <a:lnTo>
                  <a:pt x="1470819" y="382058"/>
                </a:lnTo>
                <a:lnTo>
                  <a:pt x="1471349" y="386027"/>
                </a:lnTo>
                <a:lnTo>
                  <a:pt x="1471613" y="389995"/>
                </a:lnTo>
                <a:lnTo>
                  <a:pt x="1471349" y="393964"/>
                </a:lnTo>
                <a:lnTo>
                  <a:pt x="1470819" y="397668"/>
                </a:lnTo>
                <a:lnTo>
                  <a:pt x="1469761" y="401372"/>
                </a:lnTo>
                <a:lnTo>
                  <a:pt x="1468174" y="405077"/>
                </a:lnTo>
                <a:lnTo>
                  <a:pt x="1466322" y="408516"/>
                </a:lnTo>
                <a:lnTo>
                  <a:pt x="1464205" y="411427"/>
                </a:lnTo>
                <a:lnTo>
                  <a:pt x="1461559" y="414602"/>
                </a:lnTo>
                <a:lnTo>
                  <a:pt x="1458913" y="417512"/>
                </a:lnTo>
                <a:lnTo>
                  <a:pt x="1455474" y="419893"/>
                </a:lnTo>
                <a:lnTo>
                  <a:pt x="1452034" y="422275"/>
                </a:lnTo>
                <a:lnTo>
                  <a:pt x="1448330" y="424127"/>
                </a:lnTo>
                <a:lnTo>
                  <a:pt x="1444361" y="425979"/>
                </a:lnTo>
                <a:lnTo>
                  <a:pt x="1440657" y="427037"/>
                </a:lnTo>
                <a:lnTo>
                  <a:pt x="1436159" y="428096"/>
                </a:lnTo>
                <a:lnTo>
                  <a:pt x="1431926" y="428625"/>
                </a:lnTo>
                <a:lnTo>
                  <a:pt x="1427428" y="428625"/>
                </a:lnTo>
                <a:lnTo>
                  <a:pt x="1025790" y="428625"/>
                </a:lnTo>
                <a:lnTo>
                  <a:pt x="1021027" y="428625"/>
                </a:lnTo>
                <a:lnTo>
                  <a:pt x="1016794" y="428096"/>
                </a:lnTo>
                <a:lnTo>
                  <a:pt x="1012296" y="427037"/>
                </a:lnTo>
                <a:lnTo>
                  <a:pt x="1008327" y="425979"/>
                </a:lnTo>
                <a:lnTo>
                  <a:pt x="1004359" y="424127"/>
                </a:lnTo>
                <a:lnTo>
                  <a:pt x="1000654" y="422275"/>
                </a:lnTo>
                <a:lnTo>
                  <a:pt x="997479" y="419893"/>
                </a:lnTo>
                <a:lnTo>
                  <a:pt x="994040" y="417512"/>
                </a:lnTo>
                <a:lnTo>
                  <a:pt x="991129" y="414602"/>
                </a:lnTo>
                <a:lnTo>
                  <a:pt x="988748" y="411427"/>
                </a:lnTo>
                <a:lnTo>
                  <a:pt x="986367" y="408516"/>
                </a:lnTo>
                <a:lnTo>
                  <a:pt x="984779" y="405077"/>
                </a:lnTo>
                <a:lnTo>
                  <a:pt x="983192" y="401372"/>
                </a:lnTo>
                <a:lnTo>
                  <a:pt x="981869" y="397668"/>
                </a:lnTo>
                <a:lnTo>
                  <a:pt x="981340" y="393964"/>
                </a:lnTo>
                <a:lnTo>
                  <a:pt x="981075" y="389995"/>
                </a:lnTo>
                <a:lnTo>
                  <a:pt x="981340" y="386027"/>
                </a:lnTo>
                <a:lnTo>
                  <a:pt x="981869" y="382058"/>
                </a:lnTo>
                <a:lnTo>
                  <a:pt x="983192" y="378354"/>
                </a:lnTo>
                <a:lnTo>
                  <a:pt x="984779" y="374649"/>
                </a:lnTo>
                <a:lnTo>
                  <a:pt x="986367" y="371474"/>
                </a:lnTo>
                <a:lnTo>
                  <a:pt x="988748" y="368035"/>
                </a:lnTo>
                <a:lnTo>
                  <a:pt x="991129" y="365124"/>
                </a:lnTo>
                <a:lnTo>
                  <a:pt x="994040" y="362478"/>
                </a:lnTo>
                <a:lnTo>
                  <a:pt x="997479" y="359833"/>
                </a:lnTo>
                <a:lnTo>
                  <a:pt x="1000654" y="357716"/>
                </a:lnTo>
                <a:lnTo>
                  <a:pt x="1004359" y="355599"/>
                </a:lnTo>
                <a:lnTo>
                  <a:pt x="1008327" y="354012"/>
                </a:lnTo>
                <a:lnTo>
                  <a:pt x="1012296" y="352953"/>
                </a:lnTo>
                <a:lnTo>
                  <a:pt x="1016794" y="351631"/>
                </a:lnTo>
                <a:lnTo>
                  <a:pt x="1021027" y="351101"/>
                </a:lnTo>
                <a:lnTo>
                  <a:pt x="1025790" y="350837"/>
                </a:lnTo>
                <a:close/>
                <a:moveTo>
                  <a:pt x="1218698" y="0"/>
                </a:moveTo>
                <a:lnTo>
                  <a:pt x="1230852" y="0"/>
                </a:lnTo>
                <a:lnTo>
                  <a:pt x="1242477" y="0"/>
                </a:lnTo>
                <a:lnTo>
                  <a:pt x="1259387" y="265"/>
                </a:lnTo>
                <a:lnTo>
                  <a:pt x="1268898" y="529"/>
                </a:lnTo>
                <a:lnTo>
                  <a:pt x="1278938" y="1324"/>
                </a:lnTo>
                <a:lnTo>
                  <a:pt x="1289243" y="2118"/>
                </a:lnTo>
                <a:lnTo>
                  <a:pt x="1299811" y="2913"/>
                </a:lnTo>
                <a:lnTo>
                  <a:pt x="1310380" y="4237"/>
                </a:lnTo>
                <a:lnTo>
                  <a:pt x="1320420" y="6090"/>
                </a:lnTo>
                <a:lnTo>
                  <a:pt x="1329931" y="7944"/>
                </a:lnTo>
                <a:lnTo>
                  <a:pt x="1338914" y="10327"/>
                </a:lnTo>
                <a:lnTo>
                  <a:pt x="1343142" y="11387"/>
                </a:lnTo>
                <a:lnTo>
                  <a:pt x="1347105" y="12711"/>
                </a:lnTo>
                <a:lnTo>
                  <a:pt x="1350540" y="14564"/>
                </a:lnTo>
                <a:lnTo>
                  <a:pt x="1353974" y="15889"/>
                </a:lnTo>
                <a:lnTo>
                  <a:pt x="1356881" y="17477"/>
                </a:lnTo>
                <a:lnTo>
                  <a:pt x="1359523" y="19596"/>
                </a:lnTo>
                <a:lnTo>
                  <a:pt x="1361636" y="21450"/>
                </a:lnTo>
                <a:lnTo>
                  <a:pt x="1363486" y="23568"/>
                </a:lnTo>
                <a:lnTo>
                  <a:pt x="1365600" y="26746"/>
                </a:lnTo>
                <a:lnTo>
                  <a:pt x="1367449" y="30718"/>
                </a:lnTo>
                <a:lnTo>
                  <a:pt x="1368506" y="34690"/>
                </a:lnTo>
                <a:lnTo>
                  <a:pt x="1369034" y="39192"/>
                </a:lnTo>
                <a:lnTo>
                  <a:pt x="1369299" y="43959"/>
                </a:lnTo>
                <a:lnTo>
                  <a:pt x="1369034" y="48725"/>
                </a:lnTo>
                <a:lnTo>
                  <a:pt x="1368242" y="54022"/>
                </a:lnTo>
                <a:lnTo>
                  <a:pt x="1367449" y="59583"/>
                </a:lnTo>
                <a:lnTo>
                  <a:pt x="1365864" y="65144"/>
                </a:lnTo>
                <a:lnTo>
                  <a:pt x="1364279" y="70705"/>
                </a:lnTo>
                <a:lnTo>
                  <a:pt x="1362165" y="76531"/>
                </a:lnTo>
                <a:lnTo>
                  <a:pt x="1360315" y="82621"/>
                </a:lnTo>
                <a:lnTo>
                  <a:pt x="1355295" y="94538"/>
                </a:lnTo>
                <a:lnTo>
                  <a:pt x="1349747" y="106719"/>
                </a:lnTo>
                <a:lnTo>
                  <a:pt x="1343670" y="119166"/>
                </a:lnTo>
                <a:lnTo>
                  <a:pt x="1337857" y="131082"/>
                </a:lnTo>
                <a:lnTo>
                  <a:pt x="1326496" y="153856"/>
                </a:lnTo>
                <a:lnTo>
                  <a:pt x="1321212" y="164184"/>
                </a:lnTo>
                <a:lnTo>
                  <a:pt x="1317249" y="173982"/>
                </a:lnTo>
                <a:lnTo>
                  <a:pt x="1315400" y="177954"/>
                </a:lnTo>
                <a:lnTo>
                  <a:pt x="1314078" y="182191"/>
                </a:lnTo>
                <a:lnTo>
                  <a:pt x="1313286" y="185899"/>
                </a:lnTo>
                <a:lnTo>
                  <a:pt x="1312493" y="189341"/>
                </a:lnTo>
                <a:lnTo>
                  <a:pt x="1318834" y="188812"/>
                </a:lnTo>
                <a:lnTo>
                  <a:pt x="1324647" y="187488"/>
                </a:lnTo>
                <a:lnTo>
                  <a:pt x="1330724" y="185634"/>
                </a:lnTo>
                <a:lnTo>
                  <a:pt x="1336272" y="183250"/>
                </a:lnTo>
                <a:lnTo>
                  <a:pt x="1341556" y="180338"/>
                </a:lnTo>
                <a:lnTo>
                  <a:pt x="1346841" y="176895"/>
                </a:lnTo>
                <a:lnTo>
                  <a:pt x="1351861" y="173188"/>
                </a:lnTo>
                <a:lnTo>
                  <a:pt x="1356616" y="169480"/>
                </a:lnTo>
                <a:lnTo>
                  <a:pt x="1361372" y="164978"/>
                </a:lnTo>
                <a:lnTo>
                  <a:pt x="1365864" y="160212"/>
                </a:lnTo>
                <a:lnTo>
                  <a:pt x="1370091" y="154915"/>
                </a:lnTo>
                <a:lnTo>
                  <a:pt x="1374319" y="149884"/>
                </a:lnTo>
                <a:lnTo>
                  <a:pt x="1378282" y="144323"/>
                </a:lnTo>
                <a:lnTo>
                  <a:pt x="1382245" y="139027"/>
                </a:lnTo>
                <a:lnTo>
                  <a:pt x="1385944" y="133201"/>
                </a:lnTo>
                <a:lnTo>
                  <a:pt x="1389114" y="127375"/>
                </a:lnTo>
                <a:lnTo>
                  <a:pt x="1396248" y="115723"/>
                </a:lnTo>
                <a:lnTo>
                  <a:pt x="1402325" y="104071"/>
                </a:lnTo>
                <a:lnTo>
                  <a:pt x="1413950" y="82357"/>
                </a:lnTo>
                <a:lnTo>
                  <a:pt x="1418970" y="72559"/>
                </a:lnTo>
                <a:lnTo>
                  <a:pt x="1423990" y="64614"/>
                </a:lnTo>
                <a:lnTo>
                  <a:pt x="1426104" y="60907"/>
                </a:lnTo>
                <a:lnTo>
                  <a:pt x="1428746" y="57729"/>
                </a:lnTo>
                <a:lnTo>
                  <a:pt x="1431124" y="55081"/>
                </a:lnTo>
                <a:lnTo>
                  <a:pt x="1433238" y="52698"/>
                </a:lnTo>
                <a:lnTo>
                  <a:pt x="1435880" y="51109"/>
                </a:lnTo>
                <a:lnTo>
                  <a:pt x="1438258" y="49255"/>
                </a:lnTo>
                <a:lnTo>
                  <a:pt x="1441428" y="48196"/>
                </a:lnTo>
                <a:lnTo>
                  <a:pt x="1444863" y="47137"/>
                </a:lnTo>
                <a:lnTo>
                  <a:pt x="1448033" y="46342"/>
                </a:lnTo>
                <a:lnTo>
                  <a:pt x="1451997" y="45812"/>
                </a:lnTo>
                <a:lnTo>
                  <a:pt x="1455960" y="45283"/>
                </a:lnTo>
                <a:lnTo>
                  <a:pt x="1459923" y="45283"/>
                </a:lnTo>
                <a:lnTo>
                  <a:pt x="1464415" y="45283"/>
                </a:lnTo>
                <a:lnTo>
                  <a:pt x="1468642" y="45812"/>
                </a:lnTo>
                <a:lnTo>
                  <a:pt x="1477889" y="46872"/>
                </a:lnTo>
                <a:lnTo>
                  <a:pt x="1487665" y="48461"/>
                </a:lnTo>
                <a:lnTo>
                  <a:pt x="1497441" y="50844"/>
                </a:lnTo>
                <a:lnTo>
                  <a:pt x="1507217" y="53227"/>
                </a:lnTo>
                <a:lnTo>
                  <a:pt x="1517257" y="56140"/>
                </a:lnTo>
                <a:lnTo>
                  <a:pt x="1527033" y="59053"/>
                </a:lnTo>
                <a:lnTo>
                  <a:pt x="1536280" y="62231"/>
                </a:lnTo>
                <a:lnTo>
                  <a:pt x="1545263" y="65673"/>
                </a:lnTo>
                <a:lnTo>
                  <a:pt x="1553190" y="68851"/>
                </a:lnTo>
                <a:lnTo>
                  <a:pt x="1567193" y="74677"/>
                </a:lnTo>
                <a:lnTo>
                  <a:pt x="1578290" y="79709"/>
                </a:lnTo>
                <a:lnTo>
                  <a:pt x="1587801" y="84210"/>
                </a:lnTo>
                <a:lnTo>
                  <a:pt x="1595463" y="88447"/>
                </a:lnTo>
                <a:lnTo>
                  <a:pt x="1601804" y="92420"/>
                </a:lnTo>
                <a:lnTo>
                  <a:pt x="1604182" y="94273"/>
                </a:lnTo>
                <a:lnTo>
                  <a:pt x="1606560" y="96127"/>
                </a:lnTo>
                <a:lnTo>
                  <a:pt x="1608410" y="97716"/>
                </a:lnTo>
                <a:lnTo>
                  <a:pt x="1609995" y="99305"/>
                </a:lnTo>
                <a:lnTo>
                  <a:pt x="1611052" y="101158"/>
                </a:lnTo>
                <a:lnTo>
                  <a:pt x="1612109" y="102747"/>
                </a:lnTo>
                <a:lnTo>
                  <a:pt x="1612637" y="104336"/>
                </a:lnTo>
                <a:lnTo>
                  <a:pt x="1612901" y="106190"/>
                </a:lnTo>
                <a:lnTo>
                  <a:pt x="1612901" y="107779"/>
                </a:lnTo>
                <a:lnTo>
                  <a:pt x="1612637" y="109103"/>
                </a:lnTo>
                <a:lnTo>
                  <a:pt x="1612109" y="110956"/>
                </a:lnTo>
                <a:lnTo>
                  <a:pt x="1611316" y="112545"/>
                </a:lnTo>
                <a:lnTo>
                  <a:pt x="1610523" y="114399"/>
                </a:lnTo>
                <a:lnTo>
                  <a:pt x="1609202" y="115988"/>
                </a:lnTo>
                <a:lnTo>
                  <a:pt x="1605768" y="119431"/>
                </a:lnTo>
                <a:lnTo>
                  <a:pt x="1601804" y="122873"/>
                </a:lnTo>
                <a:lnTo>
                  <a:pt x="1596784" y="126845"/>
                </a:lnTo>
                <a:lnTo>
                  <a:pt x="1584895" y="135849"/>
                </a:lnTo>
                <a:lnTo>
                  <a:pt x="1570627" y="146706"/>
                </a:lnTo>
                <a:lnTo>
                  <a:pt x="1562701" y="152532"/>
                </a:lnTo>
                <a:lnTo>
                  <a:pt x="1555039" y="159152"/>
                </a:lnTo>
                <a:lnTo>
                  <a:pt x="1546584" y="166567"/>
                </a:lnTo>
                <a:lnTo>
                  <a:pt x="1537865" y="174512"/>
                </a:lnTo>
                <a:lnTo>
                  <a:pt x="1529146" y="183250"/>
                </a:lnTo>
                <a:lnTo>
                  <a:pt x="1520427" y="192784"/>
                </a:lnTo>
                <a:lnTo>
                  <a:pt x="1511444" y="203111"/>
                </a:lnTo>
                <a:lnTo>
                  <a:pt x="1507217" y="208673"/>
                </a:lnTo>
                <a:lnTo>
                  <a:pt x="1502725" y="214234"/>
                </a:lnTo>
                <a:lnTo>
                  <a:pt x="1498498" y="220589"/>
                </a:lnTo>
                <a:lnTo>
                  <a:pt x="1494270" y="226680"/>
                </a:lnTo>
                <a:lnTo>
                  <a:pt x="1490043" y="233300"/>
                </a:lnTo>
                <a:lnTo>
                  <a:pt x="1486080" y="240185"/>
                </a:lnTo>
                <a:lnTo>
                  <a:pt x="1482117" y="247335"/>
                </a:lnTo>
                <a:lnTo>
                  <a:pt x="1478154" y="254485"/>
                </a:lnTo>
                <a:lnTo>
                  <a:pt x="1474190" y="262165"/>
                </a:lnTo>
                <a:lnTo>
                  <a:pt x="1470491" y="270374"/>
                </a:lnTo>
                <a:lnTo>
                  <a:pt x="1466792" y="278318"/>
                </a:lnTo>
                <a:lnTo>
                  <a:pt x="1463622" y="286792"/>
                </a:lnTo>
                <a:lnTo>
                  <a:pt x="1460187" y="295796"/>
                </a:lnTo>
                <a:lnTo>
                  <a:pt x="1456752" y="304800"/>
                </a:lnTo>
                <a:lnTo>
                  <a:pt x="1234815" y="304800"/>
                </a:lnTo>
                <a:lnTo>
                  <a:pt x="1226625" y="304800"/>
                </a:lnTo>
                <a:lnTo>
                  <a:pt x="1004423" y="304800"/>
                </a:lnTo>
                <a:lnTo>
                  <a:pt x="1001253" y="295796"/>
                </a:lnTo>
                <a:lnTo>
                  <a:pt x="998082" y="287057"/>
                </a:lnTo>
                <a:lnTo>
                  <a:pt x="994647" y="278583"/>
                </a:lnTo>
                <a:lnTo>
                  <a:pt x="990948" y="270639"/>
                </a:lnTo>
                <a:lnTo>
                  <a:pt x="987514" y="262959"/>
                </a:lnTo>
                <a:lnTo>
                  <a:pt x="984079" y="255280"/>
                </a:lnTo>
                <a:lnTo>
                  <a:pt x="980380" y="248395"/>
                </a:lnTo>
                <a:lnTo>
                  <a:pt x="976417" y="241509"/>
                </a:lnTo>
                <a:lnTo>
                  <a:pt x="972718" y="235154"/>
                </a:lnTo>
                <a:lnTo>
                  <a:pt x="968755" y="229063"/>
                </a:lnTo>
                <a:lnTo>
                  <a:pt x="965056" y="223237"/>
                </a:lnTo>
                <a:lnTo>
                  <a:pt x="961357" y="217676"/>
                </a:lnTo>
                <a:lnTo>
                  <a:pt x="957393" y="212380"/>
                </a:lnTo>
                <a:lnTo>
                  <a:pt x="953430" y="207348"/>
                </a:lnTo>
                <a:lnTo>
                  <a:pt x="945504" y="198080"/>
                </a:lnTo>
                <a:lnTo>
                  <a:pt x="937578" y="189606"/>
                </a:lnTo>
                <a:lnTo>
                  <a:pt x="929916" y="181926"/>
                </a:lnTo>
                <a:lnTo>
                  <a:pt x="922253" y="175041"/>
                </a:lnTo>
                <a:lnTo>
                  <a:pt x="914855" y="169215"/>
                </a:lnTo>
                <a:lnTo>
                  <a:pt x="907986" y="163390"/>
                </a:lnTo>
                <a:lnTo>
                  <a:pt x="900852" y="158358"/>
                </a:lnTo>
                <a:lnTo>
                  <a:pt x="888699" y="149884"/>
                </a:lnTo>
                <a:lnTo>
                  <a:pt x="877866" y="142469"/>
                </a:lnTo>
                <a:lnTo>
                  <a:pt x="873374" y="139027"/>
                </a:lnTo>
                <a:lnTo>
                  <a:pt x="869940" y="135584"/>
                </a:lnTo>
                <a:lnTo>
                  <a:pt x="866505" y="132671"/>
                </a:lnTo>
                <a:lnTo>
                  <a:pt x="865448" y="130817"/>
                </a:lnTo>
                <a:lnTo>
                  <a:pt x="864127" y="129229"/>
                </a:lnTo>
                <a:lnTo>
                  <a:pt x="863334" y="127110"/>
                </a:lnTo>
                <a:lnTo>
                  <a:pt x="862542" y="125521"/>
                </a:lnTo>
                <a:lnTo>
                  <a:pt x="862277" y="123668"/>
                </a:lnTo>
                <a:lnTo>
                  <a:pt x="862013" y="121814"/>
                </a:lnTo>
                <a:lnTo>
                  <a:pt x="862013" y="119960"/>
                </a:lnTo>
                <a:lnTo>
                  <a:pt x="862277" y="117577"/>
                </a:lnTo>
                <a:lnTo>
                  <a:pt x="862542" y="115723"/>
                </a:lnTo>
                <a:lnTo>
                  <a:pt x="863334" y="113340"/>
                </a:lnTo>
                <a:lnTo>
                  <a:pt x="864127" y="110956"/>
                </a:lnTo>
                <a:lnTo>
                  <a:pt x="865712" y="108308"/>
                </a:lnTo>
                <a:lnTo>
                  <a:pt x="868883" y="103012"/>
                </a:lnTo>
                <a:lnTo>
                  <a:pt x="873374" y="97186"/>
                </a:lnTo>
                <a:lnTo>
                  <a:pt x="879187" y="90301"/>
                </a:lnTo>
                <a:lnTo>
                  <a:pt x="885792" y="83151"/>
                </a:lnTo>
                <a:lnTo>
                  <a:pt x="893983" y="74677"/>
                </a:lnTo>
                <a:lnTo>
                  <a:pt x="896625" y="72029"/>
                </a:lnTo>
                <a:lnTo>
                  <a:pt x="899795" y="69910"/>
                </a:lnTo>
                <a:lnTo>
                  <a:pt x="902966" y="67527"/>
                </a:lnTo>
                <a:lnTo>
                  <a:pt x="906665" y="65409"/>
                </a:lnTo>
                <a:lnTo>
                  <a:pt x="910364" y="63025"/>
                </a:lnTo>
                <a:lnTo>
                  <a:pt x="914327" y="60907"/>
                </a:lnTo>
                <a:lnTo>
                  <a:pt x="923046" y="57199"/>
                </a:lnTo>
                <a:lnTo>
                  <a:pt x="932029" y="53492"/>
                </a:lnTo>
                <a:lnTo>
                  <a:pt x="941805" y="50579"/>
                </a:lnTo>
                <a:lnTo>
                  <a:pt x="952109" y="47931"/>
                </a:lnTo>
                <a:lnTo>
                  <a:pt x="962149" y="46077"/>
                </a:lnTo>
                <a:lnTo>
                  <a:pt x="972189" y="44224"/>
                </a:lnTo>
                <a:lnTo>
                  <a:pt x="981965" y="43429"/>
                </a:lnTo>
                <a:lnTo>
                  <a:pt x="991477" y="43164"/>
                </a:lnTo>
                <a:lnTo>
                  <a:pt x="996232" y="43429"/>
                </a:lnTo>
                <a:lnTo>
                  <a:pt x="1000724" y="43694"/>
                </a:lnTo>
                <a:lnTo>
                  <a:pt x="1004951" y="43959"/>
                </a:lnTo>
                <a:lnTo>
                  <a:pt x="1008915" y="44753"/>
                </a:lnTo>
                <a:lnTo>
                  <a:pt x="1012878" y="45812"/>
                </a:lnTo>
                <a:lnTo>
                  <a:pt x="1016577" y="46607"/>
                </a:lnTo>
                <a:lnTo>
                  <a:pt x="1019747" y="47931"/>
                </a:lnTo>
                <a:lnTo>
                  <a:pt x="1022918" y="49255"/>
                </a:lnTo>
                <a:lnTo>
                  <a:pt x="1025560" y="51109"/>
                </a:lnTo>
                <a:lnTo>
                  <a:pt x="1027938" y="52698"/>
                </a:lnTo>
                <a:lnTo>
                  <a:pt x="1030316" y="55081"/>
                </a:lnTo>
                <a:lnTo>
                  <a:pt x="1032429" y="57729"/>
                </a:lnTo>
                <a:lnTo>
                  <a:pt x="1035072" y="60907"/>
                </a:lnTo>
                <a:lnTo>
                  <a:pt x="1037185" y="64614"/>
                </a:lnTo>
                <a:lnTo>
                  <a:pt x="1042205" y="72559"/>
                </a:lnTo>
                <a:lnTo>
                  <a:pt x="1047754" y="82357"/>
                </a:lnTo>
                <a:lnTo>
                  <a:pt x="1058851" y="104071"/>
                </a:lnTo>
                <a:lnTo>
                  <a:pt x="1065192" y="115723"/>
                </a:lnTo>
                <a:lnTo>
                  <a:pt x="1072061" y="127375"/>
                </a:lnTo>
                <a:lnTo>
                  <a:pt x="1075496" y="133201"/>
                </a:lnTo>
                <a:lnTo>
                  <a:pt x="1079195" y="139027"/>
                </a:lnTo>
                <a:lnTo>
                  <a:pt x="1082894" y="144323"/>
                </a:lnTo>
                <a:lnTo>
                  <a:pt x="1086857" y="149884"/>
                </a:lnTo>
                <a:lnTo>
                  <a:pt x="1091084" y="154915"/>
                </a:lnTo>
                <a:lnTo>
                  <a:pt x="1095576" y="160212"/>
                </a:lnTo>
                <a:lnTo>
                  <a:pt x="1100067" y="164978"/>
                </a:lnTo>
                <a:lnTo>
                  <a:pt x="1104559" y="169480"/>
                </a:lnTo>
                <a:lnTo>
                  <a:pt x="1109315" y="173188"/>
                </a:lnTo>
                <a:lnTo>
                  <a:pt x="1114335" y="176895"/>
                </a:lnTo>
                <a:lnTo>
                  <a:pt x="1119619" y="180338"/>
                </a:lnTo>
                <a:lnTo>
                  <a:pt x="1124903" y="183250"/>
                </a:lnTo>
                <a:lnTo>
                  <a:pt x="1130716" y="185634"/>
                </a:lnTo>
                <a:lnTo>
                  <a:pt x="1136529" y="187488"/>
                </a:lnTo>
                <a:lnTo>
                  <a:pt x="1142341" y="188812"/>
                </a:lnTo>
                <a:lnTo>
                  <a:pt x="1148947" y="189341"/>
                </a:lnTo>
                <a:lnTo>
                  <a:pt x="1148154" y="185899"/>
                </a:lnTo>
                <a:lnTo>
                  <a:pt x="1147097" y="182191"/>
                </a:lnTo>
                <a:lnTo>
                  <a:pt x="1145776" y="177954"/>
                </a:lnTo>
                <a:lnTo>
                  <a:pt x="1144191" y="173982"/>
                </a:lnTo>
                <a:lnTo>
                  <a:pt x="1139963" y="164184"/>
                </a:lnTo>
                <a:lnTo>
                  <a:pt x="1134943" y="153856"/>
                </a:lnTo>
                <a:lnTo>
                  <a:pt x="1123318" y="131082"/>
                </a:lnTo>
                <a:lnTo>
                  <a:pt x="1117505" y="119166"/>
                </a:lnTo>
                <a:lnTo>
                  <a:pt x="1111693" y="106719"/>
                </a:lnTo>
                <a:lnTo>
                  <a:pt x="1105880" y="94538"/>
                </a:lnTo>
                <a:lnTo>
                  <a:pt x="1100860" y="82621"/>
                </a:lnTo>
                <a:lnTo>
                  <a:pt x="1099011" y="76531"/>
                </a:lnTo>
                <a:lnTo>
                  <a:pt x="1096897" y="70705"/>
                </a:lnTo>
                <a:lnTo>
                  <a:pt x="1095312" y="65144"/>
                </a:lnTo>
                <a:lnTo>
                  <a:pt x="1093991" y="59583"/>
                </a:lnTo>
                <a:lnTo>
                  <a:pt x="1092934" y="54022"/>
                </a:lnTo>
                <a:lnTo>
                  <a:pt x="1092141" y="48725"/>
                </a:lnTo>
                <a:lnTo>
                  <a:pt x="1092141" y="43959"/>
                </a:lnTo>
                <a:lnTo>
                  <a:pt x="1092141" y="39192"/>
                </a:lnTo>
                <a:lnTo>
                  <a:pt x="1092934" y="34690"/>
                </a:lnTo>
                <a:lnTo>
                  <a:pt x="1094255" y="30718"/>
                </a:lnTo>
                <a:lnTo>
                  <a:pt x="1095576" y="26746"/>
                </a:lnTo>
                <a:lnTo>
                  <a:pt x="1097954" y="23568"/>
                </a:lnTo>
                <a:lnTo>
                  <a:pt x="1099803" y="21450"/>
                </a:lnTo>
                <a:lnTo>
                  <a:pt x="1101653" y="19596"/>
                </a:lnTo>
                <a:lnTo>
                  <a:pt x="1104559" y="17477"/>
                </a:lnTo>
                <a:lnTo>
                  <a:pt x="1107465" y="15889"/>
                </a:lnTo>
                <a:lnTo>
                  <a:pt x="1110636" y="14564"/>
                </a:lnTo>
                <a:lnTo>
                  <a:pt x="1114335" y="12711"/>
                </a:lnTo>
                <a:lnTo>
                  <a:pt x="1118034" y="11387"/>
                </a:lnTo>
                <a:lnTo>
                  <a:pt x="1122261" y="10327"/>
                </a:lnTo>
                <a:lnTo>
                  <a:pt x="1131244" y="7944"/>
                </a:lnTo>
                <a:lnTo>
                  <a:pt x="1140756" y="6090"/>
                </a:lnTo>
                <a:lnTo>
                  <a:pt x="1150796" y="4237"/>
                </a:lnTo>
                <a:lnTo>
                  <a:pt x="1161364" y="2913"/>
                </a:lnTo>
                <a:lnTo>
                  <a:pt x="1171933" y="2118"/>
                </a:lnTo>
                <a:lnTo>
                  <a:pt x="1182237" y="1324"/>
                </a:lnTo>
                <a:lnTo>
                  <a:pt x="1192277" y="529"/>
                </a:lnTo>
                <a:lnTo>
                  <a:pt x="1201789" y="265"/>
                </a:lnTo>
                <a:lnTo>
                  <a:pt x="121869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/>
            <a:endParaRPr lang="zh-CN" altLang="en-US" sz="135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MH_Other_6">
            <a:extLst>
              <a:ext uri="{FF2B5EF4-FFF2-40B4-BE49-F238E27FC236}">
                <a16:creationId xmlns:a16="http://schemas.microsoft.com/office/drawing/2014/main" id="{40B7C2B1-80E0-4F72-B83D-1AB33A1E4CE9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3447405" y="3686300"/>
            <a:ext cx="390089" cy="390089"/>
          </a:xfrm>
          <a:custGeom>
            <a:avLst/>
            <a:gdLst>
              <a:gd name="connsiteX0" fmla="*/ 260058 w 520118"/>
              <a:gd name="connsiteY0" fmla="*/ 54528 h 520118"/>
              <a:gd name="connsiteX1" fmla="*/ 465588 w 520118"/>
              <a:gd name="connsiteY1" fmla="*/ 260058 h 520118"/>
              <a:gd name="connsiteX2" fmla="*/ 260058 w 520118"/>
              <a:gd name="connsiteY2" fmla="*/ 465588 h 520118"/>
              <a:gd name="connsiteX3" fmla="*/ 54528 w 520118"/>
              <a:gd name="connsiteY3" fmla="*/ 260058 h 520118"/>
              <a:gd name="connsiteX4" fmla="*/ 260058 w 520118"/>
              <a:gd name="connsiteY4" fmla="*/ 54528 h 520118"/>
              <a:gd name="connsiteX5" fmla="*/ 260058 w 520118"/>
              <a:gd name="connsiteY5" fmla="*/ 16504 h 520118"/>
              <a:gd name="connsiteX6" fmla="*/ 16503 w 520118"/>
              <a:gd name="connsiteY6" fmla="*/ 260059 h 520118"/>
              <a:gd name="connsiteX7" fmla="*/ 260058 w 520118"/>
              <a:gd name="connsiteY7" fmla="*/ 503614 h 520118"/>
              <a:gd name="connsiteX8" fmla="*/ 503613 w 520118"/>
              <a:gd name="connsiteY8" fmla="*/ 260059 h 520118"/>
              <a:gd name="connsiteX9" fmla="*/ 260058 w 520118"/>
              <a:gd name="connsiteY9" fmla="*/ 16504 h 520118"/>
              <a:gd name="connsiteX10" fmla="*/ 260059 w 520118"/>
              <a:gd name="connsiteY10" fmla="*/ 0 h 520118"/>
              <a:gd name="connsiteX11" fmla="*/ 520118 w 520118"/>
              <a:gd name="connsiteY11" fmla="*/ 260059 h 520118"/>
              <a:gd name="connsiteX12" fmla="*/ 260059 w 520118"/>
              <a:gd name="connsiteY12" fmla="*/ 520118 h 520118"/>
              <a:gd name="connsiteX13" fmla="*/ 0 w 520118"/>
              <a:gd name="connsiteY13" fmla="*/ 260059 h 520118"/>
              <a:gd name="connsiteX14" fmla="*/ 260059 w 520118"/>
              <a:gd name="connsiteY14" fmla="*/ 0 h 520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20118" h="520118">
                <a:moveTo>
                  <a:pt x="260058" y="54528"/>
                </a:moveTo>
                <a:cubicBezTo>
                  <a:pt x="373569" y="54528"/>
                  <a:pt x="465588" y="146547"/>
                  <a:pt x="465588" y="260058"/>
                </a:cubicBezTo>
                <a:cubicBezTo>
                  <a:pt x="465588" y="373569"/>
                  <a:pt x="373569" y="465588"/>
                  <a:pt x="260058" y="465588"/>
                </a:cubicBezTo>
                <a:cubicBezTo>
                  <a:pt x="146547" y="465588"/>
                  <a:pt x="54528" y="373569"/>
                  <a:pt x="54528" y="260058"/>
                </a:cubicBezTo>
                <a:cubicBezTo>
                  <a:pt x="54528" y="146547"/>
                  <a:pt x="146547" y="54528"/>
                  <a:pt x="260058" y="54528"/>
                </a:cubicBezTo>
                <a:close/>
                <a:moveTo>
                  <a:pt x="260058" y="16504"/>
                </a:moveTo>
                <a:cubicBezTo>
                  <a:pt x="125546" y="16504"/>
                  <a:pt x="16503" y="125547"/>
                  <a:pt x="16503" y="260059"/>
                </a:cubicBezTo>
                <a:cubicBezTo>
                  <a:pt x="16503" y="394571"/>
                  <a:pt x="125546" y="503614"/>
                  <a:pt x="260058" y="503614"/>
                </a:cubicBezTo>
                <a:cubicBezTo>
                  <a:pt x="394570" y="503614"/>
                  <a:pt x="503613" y="394571"/>
                  <a:pt x="503613" y="260059"/>
                </a:cubicBezTo>
                <a:cubicBezTo>
                  <a:pt x="503613" y="125547"/>
                  <a:pt x="394570" y="16504"/>
                  <a:pt x="260058" y="16504"/>
                </a:cubicBezTo>
                <a:close/>
                <a:moveTo>
                  <a:pt x="260059" y="0"/>
                </a:moveTo>
                <a:cubicBezTo>
                  <a:pt x="403686" y="0"/>
                  <a:pt x="520118" y="116432"/>
                  <a:pt x="520118" y="260059"/>
                </a:cubicBezTo>
                <a:cubicBezTo>
                  <a:pt x="520118" y="403686"/>
                  <a:pt x="403686" y="520118"/>
                  <a:pt x="260059" y="520118"/>
                </a:cubicBezTo>
                <a:cubicBezTo>
                  <a:pt x="116432" y="520118"/>
                  <a:pt x="0" y="403686"/>
                  <a:pt x="0" y="260059"/>
                </a:cubicBezTo>
                <a:cubicBezTo>
                  <a:pt x="0" y="116432"/>
                  <a:pt x="116432" y="0"/>
                  <a:pt x="26005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>
                <a:solidFill>
                  <a:srgbClr val="FFFFFF"/>
                </a:solidFill>
                <a:latin typeface="Arial" pitchFamily="34" charset="0"/>
                <a:ea typeface="黑体" pitchFamily="49" charset="-122"/>
                <a:cs typeface="Arial" pitchFamily="34" charset="0"/>
              </a:rPr>
              <a:t>D</a:t>
            </a:r>
            <a:endParaRPr lang="zh-CN" altLang="en-US" sz="1350" dirty="0">
              <a:solidFill>
                <a:srgbClr val="FFFFFF"/>
              </a:solidFill>
              <a:latin typeface="Arial" pitchFamily="34" charset="0"/>
              <a:ea typeface="黑体" pitchFamily="49" charset="-122"/>
              <a:cs typeface="Arial" pitchFamily="34" charset="0"/>
            </a:endParaRPr>
          </a:p>
        </p:txBody>
      </p:sp>
      <p:sp>
        <p:nvSpPr>
          <p:cNvPr id="15" name="MH_SubTitle_4">
            <a:extLst>
              <a:ext uri="{FF2B5EF4-FFF2-40B4-BE49-F238E27FC236}">
                <a16:creationId xmlns:a16="http://schemas.microsoft.com/office/drawing/2014/main" id="{19E3373F-84F6-4611-853A-4CC0C57ABCCF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3911464" y="3686300"/>
            <a:ext cx="4815005" cy="390089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1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快捷简便</a:t>
            </a:r>
            <a:br>
              <a:rPr lang="zh-CN" altLang="en-US" dirty="0"/>
            </a:br>
            <a:r>
              <a:rPr lang="zh-CN" altLang="en-US" b="0" dirty="0"/>
              <a:t>应用轻量化，操作简单，打通企业内外沟通与协作需求。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933A5222-E3C4-459A-9A70-85BA2F73AB77}"/>
              </a:ext>
            </a:extLst>
          </p:cNvPr>
          <p:cNvSpPr/>
          <p:nvPr/>
        </p:nvSpPr>
        <p:spPr>
          <a:xfrm>
            <a:off x="416060" y="794188"/>
            <a:ext cx="8311879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为企业打造省事、省心、便捷以及高性价比的企业信息化解决方案</a:t>
            </a:r>
            <a:endParaRPr lang="en-US" altLang="zh-CN" sz="12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1145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EAF4F5C8-5F6E-450E-8C95-0B1926D4A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19</a:t>
            </a:fld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E9C1F0A-9E60-452F-AACA-B6CD0031FC9B}"/>
              </a:ext>
            </a:extLst>
          </p:cNvPr>
          <p:cNvSpPr txBox="1"/>
          <p:nvPr/>
        </p:nvSpPr>
        <p:spPr>
          <a:xfrm>
            <a:off x="899592" y="182960"/>
            <a:ext cx="4815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基础建设优势</a:t>
            </a:r>
            <a:endParaRPr lang="en-US" altLang="zh-C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4FFCD4C-CC7C-446D-A4B2-702AC851D9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920" y="2106070"/>
            <a:ext cx="1102066" cy="110206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5E9022FC-BB2C-4492-8D0B-5B20A3C502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128" y="2106070"/>
            <a:ext cx="1102066" cy="110206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C9487090-2726-4417-85CC-CF112FE6D8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841" y="2133637"/>
            <a:ext cx="1102066" cy="110206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34576EA-CB80-4607-A7A1-7F2E001EB0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041" y="2106070"/>
            <a:ext cx="1102066" cy="110206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68ACD103-A70F-4E34-AF40-538F9131D3FB}"/>
              </a:ext>
            </a:extLst>
          </p:cNvPr>
          <p:cNvSpPr/>
          <p:nvPr/>
        </p:nvSpPr>
        <p:spPr>
          <a:xfrm>
            <a:off x="881590" y="885039"/>
            <a:ext cx="7380820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F577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为企业提供高可靠性、私密性、先进性的企业级应用平台</a:t>
            </a:r>
            <a:endParaRPr lang="en-US" altLang="zh-CN" sz="2000" b="1" dirty="0">
              <a:solidFill>
                <a:srgbClr val="F577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F577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避免企业在公网上“裸奔”</a:t>
            </a:r>
            <a:endParaRPr lang="en-US" altLang="zh-CN" sz="2000" b="1" dirty="0">
              <a:solidFill>
                <a:srgbClr val="F577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F9954C8B-EFE2-4CC4-AB50-8B12018C9903}"/>
              </a:ext>
            </a:extLst>
          </p:cNvPr>
          <p:cNvSpPr/>
          <p:nvPr/>
        </p:nvSpPr>
        <p:spPr>
          <a:xfrm>
            <a:off x="971600" y="3463172"/>
            <a:ext cx="176270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企业级</a:t>
            </a:r>
          </a:p>
          <a:p>
            <a:pPr algn="ctr"/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硬件防火墙</a:t>
            </a:r>
            <a:endParaRPr lang="zh-CN" altLang="en-US" sz="1600" b="1" i="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59A98B3-D5E5-4FD0-97DB-5AF7244E7AAF}"/>
              </a:ext>
            </a:extLst>
          </p:cNvPr>
          <p:cNvSpPr/>
          <p:nvPr/>
        </p:nvSpPr>
        <p:spPr>
          <a:xfrm>
            <a:off x="2843808" y="3463171"/>
            <a:ext cx="176270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超融合三副本</a:t>
            </a:r>
          </a:p>
          <a:p>
            <a:pPr algn="ctr"/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服务器集群</a:t>
            </a:r>
            <a:endParaRPr lang="zh-CN" altLang="en-US" sz="1600" b="1" i="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76F11229-E74E-4962-8549-EF93DCDE304F}"/>
              </a:ext>
            </a:extLst>
          </p:cNvPr>
          <p:cNvSpPr/>
          <p:nvPr/>
        </p:nvSpPr>
        <p:spPr>
          <a:xfrm>
            <a:off x="4678521" y="3463171"/>
            <a:ext cx="176270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运行程序、数据库均为企业独占（非共享）</a:t>
            </a:r>
            <a:endParaRPr lang="zh-CN" altLang="en-US" sz="1600" b="1" i="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EC04B58E-EF10-4D26-BA29-986B6E34D1C2}"/>
              </a:ext>
            </a:extLst>
          </p:cNvPr>
          <p:cNvSpPr/>
          <p:nvPr/>
        </p:nvSpPr>
        <p:spPr>
          <a:xfrm>
            <a:off x="6478721" y="3467878"/>
            <a:ext cx="176270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由自有知识产权构成的综合知识管理体系</a:t>
            </a:r>
            <a:endParaRPr lang="zh-CN" altLang="en-US" sz="1600" b="1" i="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810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8305ABDE-E0A1-4F57-AAC7-E06460DD4DE2}"/>
              </a:ext>
            </a:extLst>
          </p:cNvPr>
          <p:cNvSpPr/>
          <p:nvPr/>
        </p:nvSpPr>
        <p:spPr>
          <a:xfrm>
            <a:off x="2603600" y="2092746"/>
            <a:ext cx="35525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177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 企业</a:t>
            </a:r>
            <a:r>
              <a:rPr lang="en-US" altLang="zh-CN" sz="2800" b="1" dirty="0">
                <a:solidFill>
                  <a:srgbClr val="0177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  <a:r>
              <a:rPr lang="zh-CN" altLang="en-US" sz="2800" b="1" dirty="0">
                <a:solidFill>
                  <a:srgbClr val="0177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endParaRPr lang="zh-CN" altLang="en-US" sz="2800" dirty="0">
              <a:solidFill>
                <a:srgbClr val="0177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631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B9D69DC-594F-4A59-8D47-6FFA5FA4B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58880" y="4839271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20</a:t>
            </a:fld>
            <a:endParaRPr lang="zh-CN" altLang="en-US" dirty="0"/>
          </a:p>
        </p:txBody>
      </p:sp>
      <p:sp>
        <p:nvSpPr>
          <p:cNvPr id="3" name="MH_PageTitle">
            <a:extLst>
              <a:ext uri="{FF2B5EF4-FFF2-40B4-BE49-F238E27FC236}">
                <a16:creationId xmlns:a16="http://schemas.microsoft.com/office/drawing/2014/main" id="{4E37034B-3777-4EC9-A75A-1CE575EB6D6A}"/>
              </a:ext>
            </a:extLst>
          </p:cNvPr>
          <p:cNvSpPr>
            <a:spLocks noGrp="1"/>
          </p:cNvSpPr>
          <p:nvPr/>
        </p:nvSpPr>
        <p:spPr>
          <a:xfrm>
            <a:off x="1115616" y="889784"/>
            <a:ext cx="6264696" cy="9792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1" hangingPunct="1">
              <a:lnSpc>
                <a:spcPct val="220000"/>
              </a:lnSpc>
            </a:pPr>
            <a:r>
              <a:rPr lang="zh-CN" altLang="en-US" sz="9600" b="1" dirty="0">
                <a:solidFill>
                  <a:srgbClr val="F577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方便组合的安全机制</a:t>
            </a:r>
            <a:endParaRPr lang="en-US" altLang="zh-CN" sz="9600" b="1" dirty="0">
              <a:solidFill>
                <a:srgbClr val="F577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20000"/>
              </a:lnSpc>
            </a:pP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让组织的核心竞争力得以安全地传播与利用。</a:t>
            </a:r>
          </a:p>
          <a:p>
            <a:pPr eaLnBrk="1" hangingPunct="1"/>
            <a:endParaRPr lang="zh-CN" altLang="en-US" sz="2800" b="1" dirty="0">
              <a:solidFill>
                <a:srgbClr val="F577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465AC21-1EB1-4D8B-95C3-DB19E1DF9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2205496"/>
            <a:ext cx="742857" cy="238095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0CF5E359-B4F1-414B-8AF9-8439B08B47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3923" y="2329305"/>
            <a:ext cx="723810" cy="225714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36C7DDE-A5EA-455C-B5DC-E6712F8B0E18}"/>
              </a:ext>
            </a:extLst>
          </p:cNvPr>
          <p:cNvSpPr txBox="1"/>
          <p:nvPr/>
        </p:nvSpPr>
        <p:spPr>
          <a:xfrm>
            <a:off x="2771800" y="2496271"/>
            <a:ext cx="1060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痕迹记录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DB120A0-B97C-43DE-82D7-DA62816F5A6A}"/>
              </a:ext>
            </a:extLst>
          </p:cNvPr>
          <p:cNvSpPr txBox="1"/>
          <p:nvPr/>
        </p:nvSpPr>
        <p:spPr>
          <a:xfrm>
            <a:off x="2771800" y="3226695"/>
            <a:ext cx="1060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数字证书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5E6A22F-151A-4395-96B1-50B50ECC0B08}"/>
              </a:ext>
            </a:extLst>
          </p:cNvPr>
          <p:cNvSpPr txBox="1"/>
          <p:nvPr/>
        </p:nvSpPr>
        <p:spPr>
          <a:xfrm>
            <a:off x="2771800" y="3997137"/>
            <a:ext cx="1060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登录安全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3D2E753-3358-4BA7-AE6C-5151E0C6F551}"/>
              </a:ext>
            </a:extLst>
          </p:cNvPr>
          <p:cNvSpPr txBox="1"/>
          <p:nvPr/>
        </p:nvSpPr>
        <p:spPr>
          <a:xfrm>
            <a:off x="5940152" y="2496271"/>
            <a:ext cx="1060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USBKey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355A4A91-FBE0-4D15-9332-E18FCF05D88F}"/>
              </a:ext>
            </a:extLst>
          </p:cNvPr>
          <p:cNvSpPr txBox="1"/>
          <p:nvPr/>
        </p:nvSpPr>
        <p:spPr>
          <a:xfrm>
            <a:off x="5940152" y="3226695"/>
            <a:ext cx="1060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机器指纹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297FC1D8-656C-4AFD-8D9E-670522EC342E}"/>
              </a:ext>
            </a:extLst>
          </p:cNvPr>
          <p:cNvSpPr txBox="1"/>
          <p:nvPr/>
        </p:nvSpPr>
        <p:spPr>
          <a:xfrm>
            <a:off x="5940152" y="4022943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防扩散水印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A4FDAA9-552C-44E8-BAC3-52BEB0ED606F}"/>
              </a:ext>
            </a:extLst>
          </p:cNvPr>
          <p:cNvSpPr txBox="1"/>
          <p:nvPr/>
        </p:nvSpPr>
        <p:spPr>
          <a:xfrm>
            <a:off x="899592" y="182960"/>
            <a:ext cx="4815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的安全机制</a:t>
            </a:r>
            <a:endParaRPr lang="en-US" altLang="zh-C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6571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980A148-4605-4C6F-8BDD-6176A2E2C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21</a:t>
            </a:fld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A0A9CB4E-AC5E-40E3-88E3-F2789EE4C9C7}"/>
              </a:ext>
            </a:extLst>
          </p:cNvPr>
          <p:cNvSpPr/>
          <p:nvPr/>
        </p:nvSpPr>
        <p:spPr>
          <a:xfrm>
            <a:off x="2699792" y="989222"/>
            <a:ext cx="569095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200" b="1" dirty="0">
                <a:latin typeface="微软雅黑" pitchFamily="34" charset="-122"/>
                <a:ea typeface="微软雅黑" pitchFamily="34" charset="-122"/>
              </a:rPr>
              <a:t>信息化的服务流程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会博通</a:t>
            </a:r>
            <a:r>
              <a:rPr lang="zh-CN" altLang="zh-CN" sz="1200" dirty="0">
                <a:latin typeface="微软雅黑" pitchFamily="34" charset="-122"/>
                <a:ea typeface="微软雅黑" pitchFamily="34" charset="-122"/>
              </a:rPr>
              <a:t>的售后服务流程，已采用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会博通</a:t>
            </a:r>
            <a:r>
              <a:rPr lang="zh-CN" altLang="zh-CN" sz="1200" dirty="0">
                <a:latin typeface="微软雅黑" pitchFamily="34" charset="-122"/>
                <a:ea typeface="微软雅黑" pitchFamily="34" charset="-122"/>
              </a:rPr>
              <a:t>技术全面信息化。</a:t>
            </a:r>
          </a:p>
          <a:p>
            <a:pPr>
              <a:lnSpc>
                <a:spcPct val="150000"/>
              </a:lnSpc>
            </a:pPr>
            <a:r>
              <a:rPr lang="zh-CN" altLang="zh-CN" sz="1200" dirty="0">
                <a:latin typeface="微软雅黑" pitchFamily="34" charset="-122"/>
                <a:ea typeface="微软雅黑" pitchFamily="34" charset="-122"/>
              </a:rPr>
              <a:t>呼叫中心在获得用户的服务申请后，会及时通过信息化的流程将任务下达给相应的技术支持工程师，技术支持工程师在收到任务单后，将在规定的时间内，与用户取得联系，为用户解决问题。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sz="12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200" b="1" dirty="0">
                <a:latin typeface="微软雅黑" pitchFamily="34" charset="-122"/>
                <a:ea typeface="微软雅黑" pitchFamily="34" charset="-122"/>
              </a:rPr>
              <a:t>服务后的用户调查</a:t>
            </a:r>
          </a:p>
          <a:p>
            <a:pPr>
              <a:lnSpc>
                <a:spcPct val="150000"/>
              </a:lnSpc>
            </a:pPr>
            <a:r>
              <a:rPr lang="zh-CN" altLang="zh-CN" sz="1200" dirty="0">
                <a:latin typeface="微软雅黑" pitchFamily="34" charset="-122"/>
                <a:ea typeface="微软雅黑" pitchFamily="34" charset="-122"/>
              </a:rPr>
              <a:t>呼叫中心的管理人员，将不定期的抽查任务单的处理情况，并进行用户调查，了解和分析用户的满意程度，并根据调查结果，进一步改善和优化技术支持工作。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sz="12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200" b="1" dirty="0">
                <a:latin typeface="微软雅黑" pitchFamily="34" charset="-122"/>
                <a:ea typeface="微软雅黑" pitchFamily="34" charset="-122"/>
              </a:rPr>
              <a:t>用户投诉及处理</a:t>
            </a:r>
          </a:p>
          <a:p>
            <a:pPr>
              <a:lnSpc>
                <a:spcPct val="150000"/>
              </a:lnSpc>
            </a:pPr>
            <a:r>
              <a:rPr lang="zh-CN" altLang="zh-CN" sz="1200" dirty="0">
                <a:latin typeface="微软雅黑" pitchFamily="34" charset="-122"/>
                <a:ea typeface="微软雅黑" pitchFamily="34" charset="-122"/>
              </a:rPr>
              <a:t>用户如对技术支持工程师所提供的服务有不满意之处，请及时向绍林科技呼叫中心投诉，每一项用户投诉，都将得到认真的调查与处理，并在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zh-CN" sz="1200" dirty="0">
                <a:latin typeface="微软雅黑" pitchFamily="34" charset="-122"/>
                <a:ea typeface="微软雅黑" pitchFamily="34" charset="-122"/>
              </a:rPr>
              <a:t>个工作日内给用户一个合理的答复。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F01715A-EE53-497B-A609-B3F726266A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84" y="2044217"/>
            <a:ext cx="1390928" cy="1393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361BF873-CE81-4C80-9BC3-480FC59E27A9}"/>
              </a:ext>
            </a:extLst>
          </p:cNvPr>
          <p:cNvSpPr txBox="1"/>
          <p:nvPr/>
        </p:nvSpPr>
        <p:spPr>
          <a:xfrm>
            <a:off x="899592" y="182960"/>
            <a:ext cx="4815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服务质量控制</a:t>
            </a:r>
            <a:endParaRPr lang="en-US" altLang="zh-C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565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>
            <a:extLst>
              <a:ext uri="{FF2B5EF4-FFF2-40B4-BE49-F238E27FC236}">
                <a16:creationId xmlns:a16="http://schemas.microsoft.com/office/drawing/2014/main" id="{10983BCB-7FAC-49C1-91F2-5F2972E9B053}"/>
              </a:ext>
            </a:extLst>
          </p:cNvPr>
          <p:cNvSpPr>
            <a:spLocks/>
          </p:cNvSpPr>
          <p:nvPr/>
        </p:nvSpPr>
        <p:spPr bwMode="auto">
          <a:xfrm>
            <a:off x="723085" y="3814161"/>
            <a:ext cx="1694807" cy="955872"/>
          </a:xfrm>
          <a:custGeom>
            <a:avLst/>
            <a:gdLst>
              <a:gd name="T0" fmla="*/ 176 w 211"/>
              <a:gd name="T1" fmla="*/ 50 h 119"/>
              <a:gd name="T2" fmla="*/ 172 w 211"/>
              <a:gd name="T3" fmla="*/ 50 h 119"/>
              <a:gd name="T4" fmla="*/ 176 w 211"/>
              <a:gd name="T5" fmla="*/ 34 h 119"/>
              <a:gd name="T6" fmla="*/ 141 w 211"/>
              <a:gd name="T7" fmla="*/ 0 h 119"/>
              <a:gd name="T8" fmla="*/ 107 w 211"/>
              <a:gd name="T9" fmla="*/ 30 h 119"/>
              <a:gd name="T10" fmla="*/ 81 w 211"/>
              <a:gd name="T11" fmla="*/ 19 h 119"/>
              <a:gd name="T12" fmla="*/ 46 w 211"/>
              <a:gd name="T13" fmla="*/ 52 h 119"/>
              <a:gd name="T14" fmla="*/ 34 w 211"/>
              <a:gd name="T15" fmla="*/ 50 h 119"/>
              <a:gd name="T16" fmla="*/ 0 w 211"/>
              <a:gd name="T17" fmla="*/ 84 h 119"/>
              <a:gd name="T18" fmla="*/ 34 w 211"/>
              <a:gd name="T19" fmla="*/ 119 h 119"/>
              <a:gd name="T20" fmla="*/ 176 w 211"/>
              <a:gd name="T21" fmla="*/ 119 h 119"/>
              <a:gd name="T22" fmla="*/ 211 w 211"/>
              <a:gd name="T23" fmla="*/ 84 h 119"/>
              <a:gd name="T24" fmla="*/ 176 w 211"/>
              <a:gd name="T25" fmla="*/ 5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1" h="119">
                <a:moveTo>
                  <a:pt x="176" y="50"/>
                </a:moveTo>
                <a:cubicBezTo>
                  <a:pt x="175" y="50"/>
                  <a:pt x="173" y="50"/>
                  <a:pt x="172" y="50"/>
                </a:cubicBezTo>
                <a:cubicBezTo>
                  <a:pt x="175" y="45"/>
                  <a:pt x="176" y="40"/>
                  <a:pt x="176" y="34"/>
                </a:cubicBezTo>
                <a:cubicBezTo>
                  <a:pt x="176" y="15"/>
                  <a:pt x="160" y="0"/>
                  <a:pt x="141" y="0"/>
                </a:cubicBezTo>
                <a:cubicBezTo>
                  <a:pt x="123" y="0"/>
                  <a:pt x="109" y="13"/>
                  <a:pt x="107" y="30"/>
                </a:cubicBezTo>
                <a:cubicBezTo>
                  <a:pt x="100" y="23"/>
                  <a:pt x="91" y="19"/>
                  <a:pt x="81" y="19"/>
                </a:cubicBezTo>
                <a:cubicBezTo>
                  <a:pt x="62" y="19"/>
                  <a:pt x="47" y="33"/>
                  <a:pt x="46" y="52"/>
                </a:cubicBezTo>
                <a:cubicBezTo>
                  <a:pt x="43" y="50"/>
                  <a:pt x="38" y="50"/>
                  <a:pt x="34" y="50"/>
                </a:cubicBezTo>
                <a:cubicBezTo>
                  <a:pt x="15" y="50"/>
                  <a:pt x="0" y="65"/>
                  <a:pt x="0" y="84"/>
                </a:cubicBezTo>
                <a:cubicBezTo>
                  <a:pt x="0" y="103"/>
                  <a:pt x="15" y="119"/>
                  <a:pt x="34" y="119"/>
                </a:cubicBezTo>
                <a:cubicBezTo>
                  <a:pt x="176" y="119"/>
                  <a:pt x="176" y="119"/>
                  <a:pt x="176" y="119"/>
                </a:cubicBezTo>
                <a:cubicBezTo>
                  <a:pt x="195" y="119"/>
                  <a:pt x="211" y="103"/>
                  <a:pt x="211" y="84"/>
                </a:cubicBezTo>
                <a:cubicBezTo>
                  <a:pt x="211" y="65"/>
                  <a:pt x="195" y="50"/>
                  <a:pt x="176" y="50"/>
                </a:cubicBezTo>
                <a:close/>
              </a:path>
            </a:pathLst>
          </a:custGeom>
          <a:solidFill>
            <a:srgbClr val="0072C6">
              <a:lumMod val="60000"/>
              <a:lumOff val="40000"/>
            </a:srgbClr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65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9FE2EFB-ECC3-49B8-83F8-9D4F236F188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010400" y="4838700"/>
            <a:ext cx="2133600" cy="27463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22</a:t>
            </a:fld>
            <a:endParaRPr lang="zh-CN" altLang="en-US" dirty="0"/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76476E0D-70C2-4FC5-BDA3-B2022C9B5584}"/>
              </a:ext>
            </a:extLst>
          </p:cNvPr>
          <p:cNvSpPr txBox="1">
            <a:spLocks/>
          </p:cNvSpPr>
          <p:nvPr/>
        </p:nvSpPr>
        <p:spPr>
          <a:xfrm>
            <a:off x="2029264" y="2643761"/>
            <a:ext cx="6655961" cy="223224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使您的企业运作，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不再受时间与空间的限制，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任何时候、任何地点，连接网络就可办公 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ko-KR" altLang="en-US" sz="2000" b="1" dirty="0">
              <a:latin typeface="微软雅黑" panose="020B0503020204020204" pitchFamily="34" charset="-122"/>
            </a:endParaRPr>
          </a:p>
        </p:txBody>
      </p:sp>
      <p:sp>
        <p:nvSpPr>
          <p:cNvPr id="19" name="Text Placeholder 1">
            <a:extLst>
              <a:ext uri="{FF2B5EF4-FFF2-40B4-BE49-F238E27FC236}">
                <a16:creationId xmlns:a16="http://schemas.microsoft.com/office/drawing/2014/main" id="{49F2605C-9F11-45F0-8770-7B76D773E4EA}"/>
              </a:ext>
            </a:extLst>
          </p:cNvPr>
          <p:cNvSpPr txBox="1">
            <a:spLocks/>
          </p:cNvSpPr>
          <p:nvPr/>
        </p:nvSpPr>
        <p:spPr>
          <a:xfrm>
            <a:off x="1835696" y="1704190"/>
            <a:ext cx="5427696" cy="72008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265AA2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企业</a:t>
            </a:r>
            <a:r>
              <a:rPr lang="en-US" altLang="zh-CN" sz="3600" b="1" dirty="0">
                <a:solidFill>
                  <a:srgbClr val="265AA2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12345</a:t>
            </a:r>
            <a:r>
              <a:rPr lang="en-US" altLang="zh-CN" sz="3600" b="1" dirty="0">
                <a:solidFill>
                  <a:srgbClr val="0177D9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 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您的网上办公室</a:t>
            </a:r>
            <a:r>
              <a:rPr lang="en-US" altLang="zh-CN" dirty="0">
                <a:solidFill>
                  <a:schemeClr val="bg2">
                    <a:lumMod val="1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 </a:t>
            </a:r>
            <a:endParaRPr lang="ko-KR" altLang="en-US" dirty="0">
              <a:solidFill>
                <a:schemeClr val="bg2">
                  <a:lumMod val="10000"/>
                </a:schemeClr>
              </a:solidFill>
              <a:latin typeface="时尚中黑简体" panose="01010104010101010101" pitchFamily="2" charset="-122"/>
            </a:endParaRPr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558906BB-C35E-47D9-87C7-F5A96FE529B3}"/>
              </a:ext>
            </a:extLst>
          </p:cNvPr>
          <p:cNvSpPr>
            <a:spLocks/>
          </p:cNvSpPr>
          <p:nvPr/>
        </p:nvSpPr>
        <p:spPr bwMode="auto">
          <a:xfrm>
            <a:off x="6339460" y="3699011"/>
            <a:ext cx="2804540" cy="1140575"/>
          </a:xfrm>
          <a:custGeom>
            <a:avLst/>
            <a:gdLst>
              <a:gd name="T0" fmla="*/ 350 w 392"/>
              <a:gd name="T1" fmla="*/ 75 h 159"/>
              <a:gd name="T2" fmla="*/ 344 w 392"/>
              <a:gd name="T3" fmla="*/ 75 h 159"/>
              <a:gd name="T4" fmla="*/ 264 w 392"/>
              <a:gd name="T5" fmla="*/ 0 h 159"/>
              <a:gd name="T6" fmla="*/ 188 w 392"/>
              <a:gd name="T7" fmla="*/ 59 h 159"/>
              <a:gd name="T8" fmla="*/ 146 w 392"/>
              <a:gd name="T9" fmla="*/ 41 h 159"/>
              <a:gd name="T10" fmla="*/ 87 w 392"/>
              <a:gd name="T11" fmla="*/ 94 h 159"/>
              <a:gd name="T12" fmla="*/ 60 w 392"/>
              <a:gd name="T13" fmla="*/ 107 h 159"/>
              <a:gd name="T14" fmla="*/ 33 w 392"/>
              <a:gd name="T15" fmla="*/ 93 h 159"/>
              <a:gd name="T16" fmla="*/ 0 w 392"/>
              <a:gd name="T17" fmla="*/ 126 h 159"/>
              <a:gd name="T18" fmla="*/ 33 w 392"/>
              <a:gd name="T19" fmla="*/ 159 h 159"/>
              <a:gd name="T20" fmla="*/ 42 w 392"/>
              <a:gd name="T21" fmla="*/ 159 h 159"/>
              <a:gd name="T22" fmla="*/ 149 w 392"/>
              <a:gd name="T23" fmla="*/ 159 h 159"/>
              <a:gd name="T24" fmla="*/ 209 w 392"/>
              <a:gd name="T25" fmla="*/ 159 h 159"/>
              <a:gd name="T26" fmla="*/ 353 w 392"/>
              <a:gd name="T27" fmla="*/ 159 h 159"/>
              <a:gd name="T28" fmla="*/ 353 w 392"/>
              <a:gd name="T29" fmla="*/ 159 h 159"/>
              <a:gd name="T30" fmla="*/ 392 w 392"/>
              <a:gd name="T31" fmla="*/ 117 h 159"/>
              <a:gd name="T32" fmla="*/ 350 w 392"/>
              <a:gd name="T33" fmla="*/ 75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92" h="159">
                <a:moveTo>
                  <a:pt x="350" y="75"/>
                </a:moveTo>
                <a:cubicBezTo>
                  <a:pt x="348" y="75"/>
                  <a:pt x="346" y="75"/>
                  <a:pt x="344" y="75"/>
                </a:cubicBezTo>
                <a:cubicBezTo>
                  <a:pt x="342" y="33"/>
                  <a:pt x="307" y="0"/>
                  <a:pt x="264" y="0"/>
                </a:cubicBezTo>
                <a:cubicBezTo>
                  <a:pt x="228" y="0"/>
                  <a:pt x="197" y="25"/>
                  <a:pt x="188" y="59"/>
                </a:cubicBezTo>
                <a:cubicBezTo>
                  <a:pt x="177" y="48"/>
                  <a:pt x="162" y="41"/>
                  <a:pt x="146" y="41"/>
                </a:cubicBezTo>
                <a:cubicBezTo>
                  <a:pt x="115" y="41"/>
                  <a:pt x="90" y="64"/>
                  <a:pt x="87" y="94"/>
                </a:cubicBezTo>
                <a:cubicBezTo>
                  <a:pt x="77" y="96"/>
                  <a:pt x="67" y="100"/>
                  <a:pt x="60" y="107"/>
                </a:cubicBezTo>
                <a:cubicBezTo>
                  <a:pt x="54" y="99"/>
                  <a:pt x="44" y="93"/>
                  <a:pt x="33" y="93"/>
                </a:cubicBezTo>
                <a:cubicBezTo>
                  <a:pt x="15" y="93"/>
                  <a:pt x="0" y="108"/>
                  <a:pt x="0" y="126"/>
                </a:cubicBezTo>
                <a:cubicBezTo>
                  <a:pt x="0" y="144"/>
                  <a:pt x="15" y="159"/>
                  <a:pt x="33" y="159"/>
                </a:cubicBezTo>
                <a:cubicBezTo>
                  <a:pt x="42" y="159"/>
                  <a:pt x="42" y="159"/>
                  <a:pt x="42" y="159"/>
                </a:cubicBezTo>
                <a:cubicBezTo>
                  <a:pt x="149" y="159"/>
                  <a:pt x="149" y="159"/>
                  <a:pt x="149" y="159"/>
                </a:cubicBezTo>
                <a:cubicBezTo>
                  <a:pt x="209" y="159"/>
                  <a:pt x="209" y="159"/>
                  <a:pt x="209" y="159"/>
                </a:cubicBezTo>
                <a:cubicBezTo>
                  <a:pt x="353" y="159"/>
                  <a:pt x="353" y="159"/>
                  <a:pt x="353" y="159"/>
                </a:cubicBezTo>
                <a:cubicBezTo>
                  <a:pt x="353" y="159"/>
                  <a:pt x="353" y="159"/>
                  <a:pt x="353" y="159"/>
                </a:cubicBezTo>
                <a:cubicBezTo>
                  <a:pt x="375" y="157"/>
                  <a:pt x="392" y="139"/>
                  <a:pt x="392" y="117"/>
                </a:cubicBezTo>
                <a:cubicBezTo>
                  <a:pt x="392" y="93"/>
                  <a:pt x="373" y="75"/>
                  <a:pt x="350" y="75"/>
                </a:cubicBezTo>
                <a:close/>
              </a:path>
            </a:pathLst>
          </a:custGeom>
          <a:solidFill>
            <a:srgbClr val="0072C6"/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65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A8944B7-1785-44A7-A3EA-E29D8C9FDDA3}"/>
              </a:ext>
            </a:extLst>
          </p:cNvPr>
          <p:cNvSpPr>
            <a:spLocks/>
          </p:cNvSpPr>
          <p:nvPr/>
        </p:nvSpPr>
        <p:spPr bwMode="auto">
          <a:xfrm>
            <a:off x="5494972" y="2377796"/>
            <a:ext cx="2037679" cy="1090625"/>
          </a:xfrm>
          <a:custGeom>
            <a:avLst/>
            <a:gdLst>
              <a:gd name="T0" fmla="*/ 592 w 684"/>
              <a:gd name="T1" fmla="*/ 180 h 365"/>
              <a:gd name="T2" fmla="*/ 590 w 684"/>
              <a:gd name="T3" fmla="*/ 180 h 365"/>
              <a:gd name="T4" fmla="*/ 407 w 684"/>
              <a:gd name="T5" fmla="*/ 0 h 365"/>
              <a:gd name="T6" fmla="*/ 226 w 684"/>
              <a:gd name="T7" fmla="*/ 160 h 365"/>
              <a:gd name="T8" fmla="*/ 127 w 684"/>
              <a:gd name="T9" fmla="*/ 112 h 365"/>
              <a:gd name="T10" fmla="*/ 0 w 684"/>
              <a:gd name="T11" fmla="*/ 238 h 365"/>
              <a:gd name="T12" fmla="*/ 127 w 684"/>
              <a:gd name="T13" fmla="*/ 365 h 365"/>
              <a:gd name="T14" fmla="*/ 592 w 684"/>
              <a:gd name="T15" fmla="*/ 365 h 365"/>
              <a:gd name="T16" fmla="*/ 684 w 684"/>
              <a:gd name="T17" fmla="*/ 272 h 365"/>
              <a:gd name="T18" fmla="*/ 592 w 684"/>
              <a:gd name="T19" fmla="*/ 180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4" h="365">
                <a:moveTo>
                  <a:pt x="592" y="180"/>
                </a:moveTo>
                <a:cubicBezTo>
                  <a:pt x="591" y="180"/>
                  <a:pt x="590" y="180"/>
                  <a:pt x="590" y="180"/>
                </a:cubicBezTo>
                <a:cubicBezTo>
                  <a:pt x="589" y="80"/>
                  <a:pt x="507" y="0"/>
                  <a:pt x="407" y="0"/>
                </a:cubicBezTo>
                <a:cubicBezTo>
                  <a:pt x="314" y="0"/>
                  <a:pt x="237" y="70"/>
                  <a:pt x="226" y="160"/>
                </a:cubicBezTo>
                <a:cubicBezTo>
                  <a:pt x="203" y="131"/>
                  <a:pt x="167" y="112"/>
                  <a:pt x="127" y="112"/>
                </a:cubicBezTo>
                <a:cubicBezTo>
                  <a:pt x="57" y="112"/>
                  <a:pt x="0" y="168"/>
                  <a:pt x="0" y="238"/>
                </a:cubicBezTo>
                <a:cubicBezTo>
                  <a:pt x="0" y="308"/>
                  <a:pt x="57" y="365"/>
                  <a:pt x="127" y="365"/>
                </a:cubicBezTo>
                <a:cubicBezTo>
                  <a:pt x="592" y="365"/>
                  <a:pt x="592" y="365"/>
                  <a:pt x="592" y="365"/>
                </a:cubicBezTo>
                <a:cubicBezTo>
                  <a:pt x="643" y="365"/>
                  <a:pt x="684" y="323"/>
                  <a:pt x="684" y="272"/>
                </a:cubicBezTo>
                <a:cubicBezTo>
                  <a:pt x="684" y="221"/>
                  <a:pt x="643" y="180"/>
                  <a:pt x="592" y="180"/>
                </a:cubicBezTo>
                <a:close/>
              </a:path>
            </a:pathLst>
          </a:custGeom>
          <a:solidFill>
            <a:srgbClr val="0072C6">
              <a:lumMod val="40000"/>
              <a:lumOff val="60000"/>
            </a:srgbClr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65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1F11A6EC-7141-4F30-8E9D-0F6A8941B06F}"/>
              </a:ext>
            </a:extLst>
          </p:cNvPr>
          <p:cNvSpPr>
            <a:spLocks/>
          </p:cNvSpPr>
          <p:nvPr/>
        </p:nvSpPr>
        <p:spPr bwMode="auto">
          <a:xfrm>
            <a:off x="7278824" y="729308"/>
            <a:ext cx="571160" cy="325266"/>
          </a:xfrm>
          <a:custGeom>
            <a:avLst/>
            <a:gdLst>
              <a:gd name="T0" fmla="*/ 130 w 155"/>
              <a:gd name="T1" fmla="*/ 37 h 88"/>
              <a:gd name="T2" fmla="*/ 127 w 155"/>
              <a:gd name="T3" fmla="*/ 37 h 88"/>
              <a:gd name="T4" fmla="*/ 130 w 155"/>
              <a:gd name="T5" fmla="*/ 26 h 88"/>
              <a:gd name="T6" fmla="*/ 104 w 155"/>
              <a:gd name="T7" fmla="*/ 0 h 88"/>
              <a:gd name="T8" fmla="*/ 79 w 155"/>
              <a:gd name="T9" fmla="*/ 23 h 88"/>
              <a:gd name="T10" fmla="*/ 60 w 155"/>
              <a:gd name="T11" fmla="*/ 14 h 88"/>
              <a:gd name="T12" fmla="*/ 34 w 155"/>
              <a:gd name="T13" fmla="*/ 38 h 88"/>
              <a:gd name="T14" fmla="*/ 26 w 155"/>
              <a:gd name="T15" fmla="*/ 37 h 88"/>
              <a:gd name="T16" fmla="*/ 0 w 155"/>
              <a:gd name="T17" fmla="*/ 62 h 88"/>
              <a:gd name="T18" fmla="*/ 26 w 155"/>
              <a:gd name="T19" fmla="*/ 88 h 88"/>
              <a:gd name="T20" fmla="*/ 130 w 155"/>
              <a:gd name="T21" fmla="*/ 88 h 88"/>
              <a:gd name="T22" fmla="*/ 155 w 155"/>
              <a:gd name="T23" fmla="*/ 62 h 88"/>
              <a:gd name="T24" fmla="*/ 130 w 155"/>
              <a:gd name="T25" fmla="*/ 37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88">
                <a:moveTo>
                  <a:pt x="130" y="37"/>
                </a:moveTo>
                <a:cubicBezTo>
                  <a:pt x="129" y="37"/>
                  <a:pt x="128" y="37"/>
                  <a:pt x="127" y="37"/>
                </a:cubicBezTo>
                <a:cubicBezTo>
                  <a:pt x="129" y="34"/>
                  <a:pt x="130" y="30"/>
                  <a:pt x="130" y="26"/>
                </a:cubicBezTo>
                <a:cubicBezTo>
                  <a:pt x="130" y="12"/>
                  <a:pt x="118" y="0"/>
                  <a:pt x="104" y="0"/>
                </a:cubicBezTo>
                <a:cubicBezTo>
                  <a:pt x="91" y="0"/>
                  <a:pt x="80" y="10"/>
                  <a:pt x="79" y="23"/>
                </a:cubicBezTo>
                <a:cubicBezTo>
                  <a:pt x="74" y="17"/>
                  <a:pt x="67" y="14"/>
                  <a:pt x="60" y="14"/>
                </a:cubicBezTo>
                <a:cubicBezTo>
                  <a:pt x="46" y="14"/>
                  <a:pt x="35" y="25"/>
                  <a:pt x="34" y="38"/>
                </a:cubicBezTo>
                <a:cubicBezTo>
                  <a:pt x="32" y="37"/>
                  <a:pt x="29" y="37"/>
                  <a:pt x="26" y="37"/>
                </a:cubicBezTo>
                <a:cubicBezTo>
                  <a:pt x="12" y="37"/>
                  <a:pt x="0" y="48"/>
                  <a:pt x="0" y="62"/>
                </a:cubicBezTo>
                <a:cubicBezTo>
                  <a:pt x="0" y="76"/>
                  <a:pt x="12" y="88"/>
                  <a:pt x="26" y="88"/>
                </a:cubicBezTo>
                <a:cubicBezTo>
                  <a:pt x="130" y="88"/>
                  <a:pt x="130" y="88"/>
                  <a:pt x="130" y="88"/>
                </a:cubicBezTo>
                <a:cubicBezTo>
                  <a:pt x="144" y="88"/>
                  <a:pt x="155" y="76"/>
                  <a:pt x="155" y="62"/>
                </a:cubicBezTo>
                <a:cubicBezTo>
                  <a:pt x="155" y="48"/>
                  <a:pt x="144" y="37"/>
                  <a:pt x="130" y="37"/>
                </a:cubicBezTo>
                <a:close/>
              </a:path>
            </a:pathLst>
          </a:custGeom>
          <a:solidFill>
            <a:srgbClr val="0072C6">
              <a:lumMod val="40000"/>
              <a:lumOff val="60000"/>
            </a:srgbClr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65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796F00F8-A3A8-4BCA-A196-5FB676B77D58}"/>
              </a:ext>
            </a:extLst>
          </p:cNvPr>
          <p:cNvSpPr>
            <a:spLocks/>
          </p:cNvSpPr>
          <p:nvPr/>
        </p:nvSpPr>
        <p:spPr bwMode="auto">
          <a:xfrm>
            <a:off x="774114" y="1233716"/>
            <a:ext cx="1061582" cy="432421"/>
          </a:xfrm>
          <a:custGeom>
            <a:avLst/>
            <a:gdLst>
              <a:gd name="T0" fmla="*/ 196 w 219"/>
              <a:gd name="T1" fmla="*/ 42 h 89"/>
              <a:gd name="T2" fmla="*/ 192 w 219"/>
              <a:gd name="T3" fmla="*/ 43 h 89"/>
              <a:gd name="T4" fmla="*/ 147 w 219"/>
              <a:gd name="T5" fmla="*/ 0 h 89"/>
              <a:gd name="T6" fmla="*/ 105 w 219"/>
              <a:gd name="T7" fmla="*/ 33 h 89"/>
              <a:gd name="T8" fmla="*/ 81 w 219"/>
              <a:gd name="T9" fmla="*/ 24 h 89"/>
              <a:gd name="T10" fmla="*/ 48 w 219"/>
              <a:gd name="T11" fmla="*/ 53 h 89"/>
              <a:gd name="T12" fmla="*/ 33 w 219"/>
              <a:gd name="T13" fmla="*/ 60 h 89"/>
              <a:gd name="T14" fmla="*/ 18 w 219"/>
              <a:gd name="T15" fmla="*/ 53 h 89"/>
              <a:gd name="T16" fmla="*/ 0 w 219"/>
              <a:gd name="T17" fmla="*/ 71 h 89"/>
              <a:gd name="T18" fmla="*/ 18 w 219"/>
              <a:gd name="T19" fmla="*/ 89 h 89"/>
              <a:gd name="T20" fmla="*/ 23 w 219"/>
              <a:gd name="T21" fmla="*/ 89 h 89"/>
              <a:gd name="T22" fmla="*/ 83 w 219"/>
              <a:gd name="T23" fmla="*/ 89 h 89"/>
              <a:gd name="T24" fmla="*/ 116 w 219"/>
              <a:gd name="T25" fmla="*/ 89 h 89"/>
              <a:gd name="T26" fmla="*/ 197 w 219"/>
              <a:gd name="T27" fmla="*/ 89 h 89"/>
              <a:gd name="T28" fmla="*/ 197 w 219"/>
              <a:gd name="T29" fmla="*/ 89 h 89"/>
              <a:gd name="T30" fmla="*/ 219 w 219"/>
              <a:gd name="T31" fmla="*/ 66 h 89"/>
              <a:gd name="T32" fmla="*/ 196 w 219"/>
              <a:gd name="T33" fmla="*/ 42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9" h="89">
                <a:moveTo>
                  <a:pt x="196" y="42"/>
                </a:moveTo>
                <a:cubicBezTo>
                  <a:pt x="194" y="42"/>
                  <a:pt x="193" y="42"/>
                  <a:pt x="192" y="43"/>
                </a:cubicBezTo>
                <a:cubicBezTo>
                  <a:pt x="191" y="19"/>
                  <a:pt x="171" y="0"/>
                  <a:pt x="147" y="0"/>
                </a:cubicBezTo>
                <a:cubicBezTo>
                  <a:pt x="127" y="0"/>
                  <a:pt x="110" y="14"/>
                  <a:pt x="105" y="33"/>
                </a:cubicBezTo>
                <a:cubicBezTo>
                  <a:pt x="99" y="27"/>
                  <a:pt x="90" y="24"/>
                  <a:pt x="81" y="24"/>
                </a:cubicBezTo>
                <a:cubicBezTo>
                  <a:pt x="64" y="24"/>
                  <a:pt x="50" y="37"/>
                  <a:pt x="48" y="53"/>
                </a:cubicBezTo>
                <a:cubicBezTo>
                  <a:pt x="43" y="54"/>
                  <a:pt x="37" y="57"/>
                  <a:pt x="33" y="60"/>
                </a:cubicBezTo>
                <a:cubicBezTo>
                  <a:pt x="30" y="56"/>
                  <a:pt x="24" y="53"/>
                  <a:pt x="18" y="53"/>
                </a:cubicBezTo>
                <a:cubicBezTo>
                  <a:pt x="8" y="53"/>
                  <a:pt x="0" y="61"/>
                  <a:pt x="0" y="71"/>
                </a:cubicBezTo>
                <a:cubicBezTo>
                  <a:pt x="0" y="81"/>
                  <a:pt x="8" y="89"/>
                  <a:pt x="18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83" y="89"/>
                  <a:pt x="83" y="89"/>
                  <a:pt x="83" y="89"/>
                </a:cubicBezTo>
                <a:cubicBezTo>
                  <a:pt x="116" y="89"/>
                  <a:pt x="116" y="89"/>
                  <a:pt x="116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209" y="88"/>
                  <a:pt x="219" y="78"/>
                  <a:pt x="219" y="66"/>
                </a:cubicBezTo>
                <a:cubicBezTo>
                  <a:pt x="219" y="53"/>
                  <a:pt x="208" y="42"/>
                  <a:pt x="196" y="42"/>
                </a:cubicBezTo>
                <a:close/>
              </a:path>
            </a:pathLst>
          </a:custGeom>
          <a:solidFill>
            <a:srgbClr val="0072C6">
              <a:lumMod val="20000"/>
              <a:lumOff val="80000"/>
            </a:srgbClr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65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"/>
            </a:endParaRPr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6BE55EB2-56C0-4959-B69F-8DE6DB43F7F0}"/>
              </a:ext>
            </a:extLst>
          </p:cNvPr>
          <p:cNvSpPr>
            <a:spLocks/>
          </p:cNvSpPr>
          <p:nvPr/>
        </p:nvSpPr>
        <p:spPr bwMode="auto">
          <a:xfrm>
            <a:off x="7532651" y="1233716"/>
            <a:ext cx="1442684" cy="586723"/>
          </a:xfrm>
          <a:custGeom>
            <a:avLst/>
            <a:gdLst>
              <a:gd name="T0" fmla="*/ 350 w 392"/>
              <a:gd name="T1" fmla="*/ 75 h 159"/>
              <a:gd name="T2" fmla="*/ 344 w 392"/>
              <a:gd name="T3" fmla="*/ 75 h 159"/>
              <a:gd name="T4" fmla="*/ 264 w 392"/>
              <a:gd name="T5" fmla="*/ 0 h 159"/>
              <a:gd name="T6" fmla="*/ 188 w 392"/>
              <a:gd name="T7" fmla="*/ 59 h 159"/>
              <a:gd name="T8" fmla="*/ 146 w 392"/>
              <a:gd name="T9" fmla="*/ 41 h 159"/>
              <a:gd name="T10" fmla="*/ 87 w 392"/>
              <a:gd name="T11" fmla="*/ 94 h 159"/>
              <a:gd name="T12" fmla="*/ 60 w 392"/>
              <a:gd name="T13" fmla="*/ 107 h 159"/>
              <a:gd name="T14" fmla="*/ 33 w 392"/>
              <a:gd name="T15" fmla="*/ 93 h 159"/>
              <a:gd name="T16" fmla="*/ 0 w 392"/>
              <a:gd name="T17" fmla="*/ 126 h 159"/>
              <a:gd name="T18" fmla="*/ 33 w 392"/>
              <a:gd name="T19" fmla="*/ 159 h 159"/>
              <a:gd name="T20" fmla="*/ 42 w 392"/>
              <a:gd name="T21" fmla="*/ 159 h 159"/>
              <a:gd name="T22" fmla="*/ 149 w 392"/>
              <a:gd name="T23" fmla="*/ 159 h 159"/>
              <a:gd name="T24" fmla="*/ 209 w 392"/>
              <a:gd name="T25" fmla="*/ 159 h 159"/>
              <a:gd name="T26" fmla="*/ 353 w 392"/>
              <a:gd name="T27" fmla="*/ 159 h 159"/>
              <a:gd name="T28" fmla="*/ 353 w 392"/>
              <a:gd name="T29" fmla="*/ 159 h 159"/>
              <a:gd name="T30" fmla="*/ 392 w 392"/>
              <a:gd name="T31" fmla="*/ 117 h 159"/>
              <a:gd name="T32" fmla="*/ 350 w 392"/>
              <a:gd name="T33" fmla="*/ 75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92" h="159">
                <a:moveTo>
                  <a:pt x="350" y="75"/>
                </a:moveTo>
                <a:cubicBezTo>
                  <a:pt x="348" y="75"/>
                  <a:pt x="346" y="75"/>
                  <a:pt x="344" y="75"/>
                </a:cubicBezTo>
                <a:cubicBezTo>
                  <a:pt x="342" y="33"/>
                  <a:pt x="307" y="0"/>
                  <a:pt x="264" y="0"/>
                </a:cubicBezTo>
                <a:cubicBezTo>
                  <a:pt x="228" y="0"/>
                  <a:pt x="197" y="25"/>
                  <a:pt x="188" y="59"/>
                </a:cubicBezTo>
                <a:cubicBezTo>
                  <a:pt x="177" y="48"/>
                  <a:pt x="162" y="41"/>
                  <a:pt x="146" y="41"/>
                </a:cubicBezTo>
                <a:cubicBezTo>
                  <a:pt x="115" y="41"/>
                  <a:pt x="90" y="64"/>
                  <a:pt x="87" y="94"/>
                </a:cubicBezTo>
                <a:cubicBezTo>
                  <a:pt x="77" y="96"/>
                  <a:pt x="67" y="100"/>
                  <a:pt x="60" y="107"/>
                </a:cubicBezTo>
                <a:cubicBezTo>
                  <a:pt x="54" y="99"/>
                  <a:pt x="44" y="93"/>
                  <a:pt x="33" y="93"/>
                </a:cubicBezTo>
                <a:cubicBezTo>
                  <a:pt x="15" y="93"/>
                  <a:pt x="0" y="108"/>
                  <a:pt x="0" y="126"/>
                </a:cubicBezTo>
                <a:cubicBezTo>
                  <a:pt x="0" y="144"/>
                  <a:pt x="15" y="159"/>
                  <a:pt x="33" y="159"/>
                </a:cubicBezTo>
                <a:cubicBezTo>
                  <a:pt x="42" y="159"/>
                  <a:pt x="42" y="159"/>
                  <a:pt x="42" y="159"/>
                </a:cubicBezTo>
                <a:cubicBezTo>
                  <a:pt x="149" y="159"/>
                  <a:pt x="149" y="159"/>
                  <a:pt x="149" y="159"/>
                </a:cubicBezTo>
                <a:cubicBezTo>
                  <a:pt x="209" y="159"/>
                  <a:pt x="209" y="159"/>
                  <a:pt x="209" y="159"/>
                </a:cubicBezTo>
                <a:cubicBezTo>
                  <a:pt x="353" y="159"/>
                  <a:pt x="353" y="159"/>
                  <a:pt x="353" y="159"/>
                </a:cubicBezTo>
                <a:cubicBezTo>
                  <a:pt x="353" y="159"/>
                  <a:pt x="353" y="159"/>
                  <a:pt x="353" y="159"/>
                </a:cubicBezTo>
                <a:cubicBezTo>
                  <a:pt x="375" y="157"/>
                  <a:pt x="392" y="139"/>
                  <a:pt x="392" y="117"/>
                </a:cubicBezTo>
                <a:cubicBezTo>
                  <a:pt x="392" y="93"/>
                  <a:pt x="373" y="75"/>
                  <a:pt x="350" y="75"/>
                </a:cubicBezTo>
                <a:close/>
              </a:path>
            </a:pathLst>
          </a:custGeom>
          <a:solidFill>
            <a:srgbClr val="0072C6">
              <a:lumMod val="20000"/>
              <a:lumOff val="80000"/>
            </a:srgbClr>
          </a:solidFill>
          <a:ln>
            <a:noFill/>
          </a:ln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65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252739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5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 advAuto="250"/>
      <p:bldP spid="19" grpId="0"/>
      <p:bldP spid="5" grpId="0" animBg="1"/>
      <p:bldP spid="6" grpId="0" animBg="1"/>
      <p:bldP spid="7" grpId="0" animBg="1"/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16DB886-9787-4233-9A88-E8B83B3198F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732240" y="4733567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23</a:t>
            </a:fld>
            <a:endParaRPr lang="zh-CN" altLang="en-US" dirty="0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6139C132-EC5A-4575-A84B-5D40CF2845D5}"/>
              </a:ext>
            </a:extLst>
          </p:cNvPr>
          <p:cNvSpPr txBox="1">
            <a:spLocks/>
          </p:cNvSpPr>
          <p:nvPr/>
        </p:nvSpPr>
        <p:spPr>
          <a:xfrm>
            <a:off x="3081674" y="1851670"/>
            <a:ext cx="2996682" cy="132556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</a:rPr>
              <a:t>谢谢</a:t>
            </a:r>
            <a:br>
              <a:rPr lang="en-US" altLang="zh-CN" b="1" dirty="0">
                <a:solidFill>
                  <a:schemeClr val="bg1"/>
                </a:solidFill>
              </a:rPr>
            </a:br>
            <a:r>
              <a:rPr lang="en-US" altLang="zh-CN" b="1" dirty="0">
                <a:solidFill>
                  <a:schemeClr val="bg1"/>
                </a:solidFill>
              </a:rPr>
              <a:t>Thank You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D84D47F2-2B52-4CD4-AD80-8EBFA526B64A}"/>
              </a:ext>
            </a:extLst>
          </p:cNvPr>
          <p:cNvSpPr/>
          <p:nvPr/>
        </p:nvSpPr>
        <p:spPr>
          <a:xfrm rot="1109628">
            <a:off x="-971774" y="-1353347"/>
            <a:ext cx="2133600" cy="6373983"/>
          </a:xfrm>
          <a:prstGeom prst="rect">
            <a:avLst/>
          </a:prstGeom>
          <a:solidFill>
            <a:srgbClr val="3D8C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4C3D39D9-720D-43A2-BFC8-91044EA92FA0}"/>
              </a:ext>
            </a:extLst>
          </p:cNvPr>
          <p:cNvSpPr/>
          <p:nvPr/>
        </p:nvSpPr>
        <p:spPr>
          <a:xfrm rot="1109628">
            <a:off x="955828" y="-921298"/>
            <a:ext cx="2133600" cy="6373983"/>
          </a:xfrm>
          <a:prstGeom prst="rect">
            <a:avLst/>
          </a:prstGeom>
          <a:solidFill>
            <a:srgbClr val="3886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F0AFD3D0-5312-4D23-9B89-18090A782791}"/>
              </a:ext>
            </a:extLst>
          </p:cNvPr>
          <p:cNvSpPr/>
          <p:nvPr/>
        </p:nvSpPr>
        <p:spPr>
          <a:xfrm rot="1109628">
            <a:off x="2941946" y="-1047291"/>
            <a:ext cx="2133600" cy="6373983"/>
          </a:xfrm>
          <a:prstGeom prst="rect">
            <a:avLst/>
          </a:prstGeom>
          <a:solidFill>
            <a:srgbClr val="3D8C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8FE51B5D-A7EA-4909-8BE9-54CF7B3B61F1}"/>
              </a:ext>
            </a:extLst>
          </p:cNvPr>
          <p:cNvSpPr/>
          <p:nvPr/>
        </p:nvSpPr>
        <p:spPr>
          <a:xfrm rot="1109628">
            <a:off x="4869548" y="-615242"/>
            <a:ext cx="2133600" cy="6373983"/>
          </a:xfrm>
          <a:prstGeom prst="rect">
            <a:avLst/>
          </a:prstGeom>
          <a:solidFill>
            <a:srgbClr val="3886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E27A7CA9-128F-4926-9CBB-168909B43F8C}"/>
              </a:ext>
            </a:extLst>
          </p:cNvPr>
          <p:cNvSpPr/>
          <p:nvPr/>
        </p:nvSpPr>
        <p:spPr>
          <a:xfrm rot="1109628">
            <a:off x="6906168" y="-936133"/>
            <a:ext cx="2133600" cy="6373983"/>
          </a:xfrm>
          <a:prstGeom prst="rect">
            <a:avLst/>
          </a:prstGeom>
          <a:solidFill>
            <a:srgbClr val="3D8C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F420BDB0-D68A-4B84-99A4-87212998C951}"/>
              </a:ext>
            </a:extLst>
          </p:cNvPr>
          <p:cNvSpPr/>
          <p:nvPr/>
        </p:nvSpPr>
        <p:spPr>
          <a:xfrm rot="1109628">
            <a:off x="8833770" y="-504084"/>
            <a:ext cx="2133600" cy="6373983"/>
          </a:xfrm>
          <a:prstGeom prst="rect">
            <a:avLst/>
          </a:prstGeom>
          <a:solidFill>
            <a:srgbClr val="3886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9E97885-BEC9-471E-A758-419DF2EB7F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3833115"/>
            <a:ext cx="9188527" cy="1310385"/>
          </a:xfrm>
          <a:prstGeom prst="rect">
            <a:avLst/>
          </a:prstGeom>
        </p:spPr>
      </p:pic>
      <p:sp>
        <p:nvSpPr>
          <p:cNvPr id="14" name="标题 1">
            <a:extLst>
              <a:ext uri="{FF2B5EF4-FFF2-40B4-BE49-F238E27FC236}">
                <a16:creationId xmlns:a16="http://schemas.microsoft.com/office/drawing/2014/main" id="{4D0114AC-ED06-4CB0-880B-A91D1B36BEC9}"/>
              </a:ext>
            </a:extLst>
          </p:cNvPr>
          <p:cNvSpPr txBox="1">
            <a:spLocks/>
          </p:cNvSpPr>
          <p:nvPr/>
        </p:nvSpPr>
        <p:spPr>
          <a:xfrm>
            <a:off x="3073659" y="1367389"/>
            <a:ext cx="2996682" cy="132556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b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10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1374E34-9D24-47A5-B49B-EDE181EC7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8FB3696-71C8-46D1-8455-E352DBB3B6EF}"/>
              </a:ext>
            </a:extLst>
          </p:cNvPr>
          <p:cNvSpPr txBox="1"/>
          <p:nvPr/>
        </p:nvSpPr>
        <p:spPr>
          <a:xfrm>
            <a:off x="899592" y="182960"/>
            <a:ext cx="4815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平台的理想</a:t>
            </a:r>
            <a:endParaRPr lang="en-US" altLang="zh-C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2EF185C-66E4-453E-B2A4-FB18287769C5}"/>
              </a:ext>
            </a:extLst>
          </p:cNvPr>
          <p:cNvSpPr/>
          <p:nvPr/>
        </p:nvSpPr>
        <p:spPr>
          <a:xfrm>
            <a:off x="1876745" y="986566"/>
            <a:ext cx="5390510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我们的理想是：为企业提供</a:t>
            </a:r>
            <a:endParaRPr lang="en-US" altLang="zh-CN" sz="12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6387745-A0C6-4145-B7AB-03BA51E5050A}"/>
              </a:ext>
            </a:extLst>
          </p:cNvPr>
          <p:cNvSpPr/>
          <p:nvPr/>
        </p:nvSpPr>
        <p:spPr>
          <a:xfrm>
            <a:off x="2248578" y="3017269"/>
            <a:ext cx="4646844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在任何时候，任何地点，可与任何人，共享信息，进行沟通与协作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894B32E7-2D99-4C52-B7AD-A3F5FCEA8D06}"/>
              </a:ext>
            </a:extLst>
          </p:cNvPr>
          <p:cNvSpPr/>
          <p:nvPr/>
        </p:nvSpPr>
        <p:spPr>
          <a:xfrm>
            <a:off x="3248561" y="1779662"/>
            <a:ext cx="26468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0177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跨时间地域的网上办公平台</a:t>
            </a:r>
            <a:endParaRPr lang="zh-CN" altLang="en-US" sz="1600" dirty="0">
              <a:solidFill>
                <a:srgbClr val="0177D9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C4DC1249-1BA5-4127-93B2-CBFA7864E36B}"/>
              </a:ext>
            </a:extLst>
          </p:cNvPr>
          <p:cNvSpPr/>
          <p:nvPr/>
        </p:nvSpPr>
        <p:spPr>
          <a:xfrm>
            <a:off x="2286000" y="217744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为企业打造一个不受时间和空间限制的网上办公环境</a:t>
            </a:r>
            <a:endParaRPr lang="zh-CN" altLang="en-US" sz="1200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0F85B6D9-1461-48F3-BC76-981F2D9DA994}"/>
              </a:ext>
            </a:extLst>
          </p:cNvPr>
          <p:cNvSpPr/>
          <p:nvPr/>
        </p:nvSpPr>
        <p:spPr>
          <a:xfrm>
            <a:off x="3556338" y="2689600"/>
            <a:ext cx="20313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0177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更便捷的沟通与协作</a:t>
            </a:r>
            <a:endParaRPr lang="zh-CN" altLang="en-US" sz="1600" dirty="0">
              <a:solidFill>
                <a:srgbClr val="0177D9"/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FA05E580-8DF4-4EF0-A7DF-271BEC3DD31F}"/>
              </a:ext>
            </a:extLst>
          </p:cNvPr>
          <p:cNvSpPr/>
          <p:nvPr/>
        </p:nvSpPr>
        <p:spPr>
          <a:xfrm>
            <a:off x="2016236" y="3877768"/>
            <a:ext cx="511152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让业务链上原本割据的知识，成为依权限共享的知识流，真正流动起来。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535B0C38-2BBB-4E49-B5E4-52D106FE6B55}"/>
              </a:ext>
            </a:extLst>
          </p:cNvPr>
          <p:cNvSpPr/>
          <p:nvPr/>
        </p:nvSpPr>
        <p:spPr>
          <a:xfrm>
            <a:off x="3556338" y="3564885"/>
            <a:ext cx="20313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0177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促进企业知识的流动</a:t>
            </a:r>
            <a:endParaRPr lang="zh-CN" altLang="en-US" sz="1600" dirty="0">
              <a:solidFill>
                <a:srgbClr val="0177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00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灯片编号占位符 1">
            <a:extLst>
              <a:ext uri="{FF2B5EF4-FFF2-40B4-BE49-F238E27FC236}">
                <a16:creationId xmlns:a16="http://schemas.microsoft.com/office/drawing/2014/main" id="{4A0E3946-EAC1-4805-BA38-B7DB246AD41C}"/>
              </a:ext>
            </a:extLst>
          </p:cNvPr>
          <p:cNvSpPr txBox="1">
            <a:spLocks/>
          </p:cNvSpPr>
          <p:nvPr/>
        </p:nvSpPr>
        <p:spPr>
          <a:xfrm>
            <a:off x="6732240" y="4868862"/>
            <a:ext cx="2133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C913308-F349-4B6D-A68A-DD1791B4A57B}" type="slidenum"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/>
              <a:t>4</a:t>
            </a:fld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0CBD1224-B8A9-4412-B3DF-ED1B5788C3E4}"/>
              </a:ext>
            </a:extLst>
          </p:cNvPr>
          <p:cNvSpPr txBox="1"/>
          <p:nvPr/>
        </p:nvSpPr>
        <p:spPr>
          <a:xfrm>
            <a:off x="899592" y="182960"/>
            <a:ext cx="4815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的准备工作</a:t>
            </a:r>
            <a:endParaRPr lang="en-US" altLang="zh-C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A73B9216-D82E-471C-A87F-8CF1432C3823}"/>
              </a:ext>
            </a:extLst>
          </p:cNvPr>
          <p:cNvSpPr/>
          <p:nvPr/>
        </p:nvSpPr>
        <p:spPr>
          <a:xfrm>
            <a:off x="4622708" y="987574"/>
            <a:ext cx="16690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0177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近</a:t>
            </a:r>
            <a:r>
              <a:rPr lang="en-US" altLang="zh-CN" sz="1600" b="1" dirty="0">
                <a:solidFill>
                  <a:srgbClr val="0177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600" b="1" dirty="0">
                <a:solidFill>
                  <a:srgbClr val="0177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年经验积累</a:t>
            </a:r>
            <a:endParaRPr lang="zh-CN" altLang="en-US" sz="1600" dirty="0">
              <a:solidFill>
                <a:srgbClr val="0177D9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8B6FD91-43F0-4BEC-9A64-1787836EAD95}"/>
              </a:ext>
            </a:extLst>
          </p:cNvPr>
          <p:cNvSpPr/>
          <p:nvPr/>
        </p:nvSpPr>
        <p:spPr>
          <a:xfrm>
            <a:off x="4622708" y="1381669"/>
            <a:ext cx="43417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近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年在综合性知识管理系统的开发、供应与运营经验</a:t>
            </a:r>
            <a:endParaRPr lang="zh-CN" altLang="en-US" sz="1200" dirty="0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7A1EAF9B-4C0B-47A7-B954-434152862BED}"/>
              </a:ext>
            </a:extLst>
          </p:cNvPr>
          <p:cNvSpPr/>
          <p:nvPr/>
        </p:nvSpPr>
        <p:spPr>
          <a:xfrm>
            <a:off x="4622708" y="1760360"/>
            <a:ext cx="11320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0177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600" b="1" dirty="0">
                <a:solidFill>
                  <a:srgbClr val="0177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年的筹备</a:t>
            </a:r>
            <a:endParaRPr lang="zh-CN" altLang="en-US" sz="1600" dirty="0">
              <a:solidFill>
                <a:srgbClr val="0177D9"/>
              </a:solidFill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919C6748-9976-40C7-B322-F1DB9FD6CCB1}"/>
              </a:ext>
            </a:extLst>
          </p:cNvPr>
          <p:cNvSpPr/>
          <p:nvPr/>
        </p:nvSpPr>
        <p:spPr>
          <a:xfrm>
            <a:off x="4622708" y="2154455"/>
            <a:ext cx="4197764" cy="274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经过了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年的筹备，为了让企业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面向市场</a:t>
            </a:r>
            <a:endParaRPr lang="zh-CN" altLang="en-US" sz="1200" dirty="0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895AEB02-04BA-4FD7-9B79-5CAD8517DA43}"/>
              </a:ext>
            </a:extLst>
          </p:cNvPr>
          <p:cNvSpPr/>
          <p:nvPr/>
        </p:nvSpPr>
        <p:spPr>
          <a:xfrm>
            <a:off x="4622708" y="2533146"/>
            <a:ext cx="32624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0177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政府、高校与行业巨头的大力支持</a:t>
            </a:r>
            <a:endParaRPr lang="zh-CN" altLang="en-US" sz="1600" dirty="0">
              <a:solidFill>
                <a:srgbClr val="0177D9"/>
              </a:solidFill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99E3D15E-9B7A-47A1-B829-F3E2FFAB2A04}"/>
              </a:ext>
            </a:extLst>
          </p:cNvPr>
          <p:cNvSpPr/>
          <p:nvPr/>
        </p:nvSpPr>
        <p:spPr>
          <a:xfrm>
            <a:off x="4622708" y="2927241"/>
            <a:ext cx="4197764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得到微软、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DELL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、华为以及当地政府的大力支持，与国防科大、华南理工、湖大等建立了广泛的联系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DEC41231-319D-4CF5-B054-7D25F53F9D6C}"/>
              </a:ext>
            </a:extLst>
          </p:cNvPr>
          <p:cNvSpPr/>
          <p:nvPr/>
        </p:nvSpPr>
        <p:spPr>
          <a:xfrm>
            <a:off x="4622708" y="3673356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0177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最为先进的技术</a:t>
            </a:r>
            <a:endParaRPr lang="zh-CN" altLang="en-US" sz="1600" dirty="0">
              <a:solidFill>
                <a:srgbClr val="0177D9"/>
              </a:solidFill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446B177D-7593-494B-AF32-EFEBCF8E6CBB}"/>
              </a:ext>
            </a:extLst>
          </p:cNvPr>
          <p:cNvSpPr/>
          <p:nvPr/>
        </p:nvSpPr>
        <p:spPr>
          <a:xfrm>
            <a:off x="4622708" y="4039083"/>
            <a:ext cx="4197764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随着云计算、大数据以及区块链等技术的发展，我们认为，是推出的时候了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1200" dirty="0"/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id="{9799D950-840D-418D-A235-86B77B9908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93" y="441303"/>
            <a:ext cx="3723878" cy="3723878"/>
          </a:xfrm>
          <a:prstGeom prst="rect">
            <a:avLst/>
          </a:prstGeom>
        </p:spPr>
      </p:pic>
      <p:sp>
        <p:nvSpPr>
          <p:cNvPr id="35" name="矩形 34">
            <a:extLst>
              <a:ext uri="{FF2B5EF4-FFF2-40B4-BE49-F238E27FC236}">
                <a16:creationId xmlns:a16="http://schemas.microsoft.com/office/drawing/2014/main" id="{4D28CBF8-60F7-4A32-B0F3-CF1A1343E8CE}"/>
              </a:ext>
            </a:extLst>
          </p:cNvPr>
          <p:cNvSpPr/>
          <p:nvPr/>
        </p:nvSpPr>
        <p:spPr>
          <a:xfrm>
            <a:off x="739306" y="3591397"/>
            <a:ext cx="4454967" cy="1064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是一个</a:t>
            </a:r>
            <a:r>
              <a:rPr lang="zh-CN" altLang="en-US" sz="1600" b="1" dirty="0">
                <a:solidFill>
                  <a:srgbClr val="0177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企业综合知识管理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的云平台。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6412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  <p:bldP spid="3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40DF82AC-0170-4B5E-9FAD-0BB7715CE4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62" y="742882"/>
            <a:ext cx="7975213" cy="4336954"/>
          </a:xfrm>
          <a:prstGeom prst="rect">
            <a:avLst/>
          </a:prstGeom>
        </p:spPr>
      </p:pic>
      <p:sp>
        <p:nvSpPr>
          <p:cNvPr id="288" name="灯片编号占位符 1">
            <a:extLst>
              <a:ext uri="{FF2B5EF4-FFF2-40B4-BE49-F238E27FC236}">
                <a16:creationId xmlns:a16="http://schemas.microsoft.com/office/drawing/2014/main" id="{B6107F9E-8FD4-4108-B8D7-861D8A97D3AF}"/>
              </a:ext>
            </a:extLst>
          </p:cNvPr>
          <p:cNvSpPr>
            <a:spLocks noGrp="1"/>
          </p:cNvSpPr>
          <p:nvPr/>
        </p:nvSpPr>
        <p:spPr>
          <a:xfrm>
            <a:off x="6439912" y="480197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C913308-F349-4B6D-A68A-DD1791B4A57B}" type="slidenum">
              <a:rPr lang="zh-CN" altLang="en-US" smtClean="0"/>
              <a:pPr/>
              <a:t>5</a:t>
            </a:fld>
            <a:endParaRPr lang="zh-CN" altLang="en-US" dirty="0"/>
          </a:p>
        </p:txBody>
      </p:sp>
      <p:sp>
        <p:nvSpPr>
          <p:cNvPr id="302" name="矩形 301">
            <a:extLst>
              <a:ext uri="{FF2B5EF4-FFF2-40B4-BE49-F238E27FC236}">
                <a16:creationId xmlns:a16="http://schemas.microsoft.com/office/drawing/2014/main" id="{59F1CC0D-DC43-49EF-9760-5045735EE7EE}"/>
              </a:ext>
            </a:extLst>
          </p:cNvPr>
          <p:cNvSpPr/>
          <p:nvPr/>
        </p:nvSpPr>
        <p:spPr>
          <a:xfrm>
            <a:off x="945997" y="2859782"/>
            <a:ext cx="7318177" cy="10550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也许很多人都会问：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QQ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、微信、钉钉等，不是都可以实现上述的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吗？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6E8CE5E-8C03-4CD3-8D63-62DBC2985AB9}"/>
              </a:ext>
            </a:extLst>
          </p:cNvPr>
          <p:cNvSpPr/>
          <p:nvPr/>
        </p:nvSpPr>
        <p:spPr>
          <a:xfrm>
            <a:off x="938014" y="3637436"/>
            <a:ext cx="6821175" cy="1156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使用上述软件主要体现的是共享性，有点像大家一起聚在咖啡厅聊天，或是去参加朋友组织的家庭聚会，使用共享办公室，</a:t>
            </a:r>
            <a:endParaRPr lang="en-US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>
              <a:lnSpc>
                <a:spcPct val="150000"/>
              </a:lnSpc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那么，企业</a:t>
            </a:r>
            <a:r>
              <a:rPr lang="en-US" altLang="zh-CN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，就是企业自己独立的办公室，甚至办公楼</a:t>
            </a:r>
            <a:r>
              <a:rPr lang="en-US" altLang="zh-CN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</a:p>
        </p:txBody>
      </p:sp>
      <p:sp>
        <p:nvSpPr>
          <p:cNvPr id="284" name="文本框 283">
            <a:extLst>
              <a:ext uri="{FF2B5EF4-FFF2-40B4-BE49-F238E27FC236}">
                <a16:creationId xmlns:a16="http://schemas.microsoft.com/office/drawing/2014/main" id="{958EA972-B3E0-4172-8CFB-67EBB4D24E2C}"/>
              </a:ext>
            </a:extLst>
          </p:cNvPr>
          <p:cNvSpPr txBox="1"/>
          <p:nvPr/>
        </p:nvSpPr>
        <p:spPr>
          <a:xfrm>
            <a:off x="899592" y="182960"/>
            <a:ext cx="4815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的定位</a:t>
            </a:r>
            <a:endParaRPr lang="en-US" altLang="zh-C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4" name="Rectangle 29">
            <a:extLst>
              <a:ext uri="{FF2B5EF4-FFF2-40B4-BE49-F238E27FC236}">
                <a16:creationId xmlns:a16="http://schemas.microsoft.com/office/drawing/2014/main" id="{47B40AEC-068E-4B76-8575-C93FAE16011E}"/>
              </a:ext>
            </a:extLst>
          </p:cNvPr>
          <p:cNvSpPr/>
          <p:nvPr/>
        </p:nvSpPr>
        <p:spPr>
          <a:xfrm>
            <a:off x="600051" y="2058408"/>
            <a:ext cx="1597935" cy="513224"/>
          </a:xfrm>
          <a:prstGeom prst="rect">
            <a:avLst/>
          </a:prstGeom>
          <a:solidFill>
            <a:srgbClr val="0177D9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1.</a:t>
            </a:r>
            <a:r>
              <a:rPr lang="zh-CN" altLang="en-US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任何时间</a:t>
            </a:r>
            <a:endParaRPr lang="en-US" altLang="zh-CN" dirty="0">
              <a:solidFill>
                <a:schemeClr val="bg1"/>
              </a:solidFill>
              <a:latin typeface="迷你简菱心" panose="02010609000101010101" pitchFamily="49" charset="-122"/>
              <a:ea typeface="迷你简菱心" panose="02010609000101010101" pitchFamily="49" charset="-122"/>
            </a:endParaRPr>
          </a:p>
        </p:txBody>
      </p:sp>
      <p:sp>
        <p:nvSpPr>
          <p:cNvPr id="305" name="Rectangle 49">
            <a:extLst>
              <a:ext uri="{FF2B5EF4-FFF2-40B4-BE49-F238E27FC236}">
                <a16:creationId xmlns:a16="http://schemas.microsoft.com/office/drawing/2014/main" id="{0D135BD8-C127-4D90-BBEE-5A287337E791}"/>
              </a:ext>
            </a:extLst>
          </p:cNvPr>
          <p:cNvSpPr/>
          <p:nvPr/>
        </p:nvSpPr>
        <p:spPr>
          <a:xfrm>
            <a:off x="447434" y="2512840"/>
            <a:ext cx="138548" cy="2847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endParaRPr lang="en-US" dirty="0"/>
          </a:p>
        </p:txBody>
      </p:sp>
      <p:sp>
        <p:nvSpPr>
          <p:cNvPr id="576" name="Rectangle 29">
            <a:extLst>
              <a:ext uri="{FF2B5EF4-FFF2-40B4-BE49-F238E27FC236}">
                <a16:creationId xmlns:a16="http://schemas.microsoft.com/office/drawing/2014/main" id="{B938F1E8-98B5-49BC-BFE3-D75964BBC85D}"/>
              </a:ext>
            </a:extLst>
          </p:cNvPr>
          <p:cNvSpPr/>
          <p:nvPr/>
        </p:nvSpPr>
        <p:spPr>
          <a:xfrm>
            <a:off x="2200101" y="1900037"/>
            <a:ext cx="1591132" cy="513224"/>
          </a:xfrm>
          <a:prstGeom prst="rect">
            <a:avLst/>
          </a:prstGeom>
          <a:solidFill>
            <a:srgbClr val="0177D9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2.</a:t>
            </a:r>
            <a:r>
              <a:rPr lang="zh-CN" altLang="en-US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任何地点</a:t>
            </a:r>
            <a:endParaRPr lang="en-US" altLang="zh-CN" dirty="0">
              <a:solidFill>
                <a:schemeClr val="bg1"/>
              </a:solidFill>
              <a:latin typeface="迷你简菱心" panose="02010609000101010101" pitchFamily="49" charset="-122"/>
              <a:ea typeface="迷你简菱心" panose="02010609000101010101" pitchFamily="49" charset="-122"/>
            </a:endParaRPr>
          </a:p>
        </p:txBody>
      </p:sp>
      <p:sp>
        <p:nvSpPr>
          <p:cNvPr id="578" name="Freeform 52">
            <a:extLst>
              <a:ext uri="{FF2B5EF4-FFF2-40B4-BE49-F238E27FC236}">
                <a16:creationId xmlns:a16="http://schemas.microsoft.com/office/drawing/2014/main" id="{629C08FE-58BE-4849-874F-8CBFECC2DA42}"/>
              </a:ext>
            </a:extLst>
          </p:cNvPr>
          <p:cNvSpPr>
            <a:spLocks noEditPoints="1"/>
          </p:cNvSpPr>
          <p:nvPr/>
        </p:nvSpPr>
        <p:spPr bwMode="auto">
          <a:xfrm>
            <a:off x="1183479" y="1540489"/>
            <a:ext cx="395211" cy="3952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rgbClr val="0177D9"/>
          </a:solidFill>
          <a:ln w="9525">
            <a:noFill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  <p:sp>
        <p:nvSpPr>
          <p:cNvPr id="18" name="KSO_Shape">
            <a:extLst>
              <a:ext uri="{FF2B5EF4-FFF2-40B4-BE49-F238E27FC236}">
                <a16:creationId xmlns:a16="http://schemas.microsoft.com/office/drawing/2014/main" id="{D631869F-A75E-454B-8716-F9608A823D94}"/>
              </a:ext>
            </a:extLst>
          </p:cNvPr>
          <p:cNvSpPr/>
          <p:nvPr/>
        </p:nvSpPr>
        <p:spPr>
          <a:xfrm>
            <a:off x="2881158" y="1334471"/>
            <a:ext cx="242532" cy="414583"/>
          </a:xfrm>
          <a:custGeom>
            <a:avLst/>
            <a:gdLst/>
            <a:ahLst/>
            <a:cxnLst/>
            <a:rect l="l" t="t" r="r" b="b"/>
            <a:pathLst>
              <a:path w="559792" h="955625">
                <a:moveTo>
                  <a:pt x="279896" y="194422"/>
                </a:moveTo>
                <a:cubicBezTo>
                  <a:pt x="168660" y="194422"/>
                  <a:pt x="78485" y="284596"/>
                  <a:pt x="78485" y="395833"/>
                </a:cubicBezTo>
                <a:cubicBezTo>
                  <a:pt x="78485" y="507069"/>
                  <a:pt x="168660" y="597244"/>
                  <a:pt x="279896" y="597244"/>
                </a:cubicBezTo>
                <a:cubicBezTo>
                  <a:pt x="391133" y="597244"/>
                  <a:pt x="481307" y="507069"/>
                  <a:pt x="481307" y="395833"/>
                </a:cubicBezTo>
                <a:cubicBezTo>
                  <a:pt x="481307" y="284596"/>
                  <a:pt x="391133" y="194422"/>
                  <a:pt x="279896" y="194422"/>
                </a:cubicBezTo>
                <a:close/>
                <a:moveTo>
                  <a:pt x="279896" y="0"/>
                </a:moveTo>
                <a:cubicBezTo>
                  <a:pt x="381198" y="-1"/>
                  <a:pt x="482501" y="38646"/>
                  <a:pt x="559792" y="115937"/>
                </a:cubicBezTo>
                <a:cubicBezTo>
                  <a:pt x="714375" y="270519"/>
                  <a:pt x="714375" y="521146"/>
                  <a:pt x="559792" y="675729"/>
                </a:cubicBezTo>
                <a:lnTo>
                  <a:pt x="279896" y="955625"/>
                </a:lnTo>
                <a:lnTo>
                  <a:pt x="0" y="675729"/>
                </a:lnTo>
                <a:cubicBezTo>
                  <a:pt x="-154583" y="521146"/>
                  <a:pt x="-154583" y="270519"/>
                  <a:pt x="0" y="115937"/>
                </a:cubicBezTo>
                <a:cubicBezTo>
                  <a:pt x="77291" y="38646"/>
                  <a:pt x="178594" y="-1"/>
                  <a:pt x="279896" y="0"/>
                </a:cubicBezTo>
                <a:close/>
              </a:path>
            </a:pathLst>
          </a:custGeom>
          <a:solidFill>
            <a:srgbClr val="0177D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9" name="KSO_Shape">
            <a:extLst>
              <a:ext uri="{FF2B5EF4-FFF2-40B4-BE49-F238E27FC236}">
                <a16:creationId xmlns:a16="http://schemas.microsoft.com/office/drawing/2014/main" id="{8B2D9C22-91EE-4F68-9162-B9B40BAB6667}"/>
              </a:ext>
            </a:extLst>
          </p:cNvPr>
          <p:cNvSpPr>
            <a:spLocks/>
          </p:cNvSpPr>
          <p:nvPr/>
        </p:nvSpPr>
        <p:spPr bwMode="auto">
          <a:xfrm>
            <a:off x="4383524" y="1181586"/>
            <a:ext cx="456041" cy="376235"/>
          </a:xfrm>
          <a:custGeom>
            <a:avLst/>
            <a:gdLst>
              <a:gd name="T0" fmla="*/ 1279283 w 2143125"/>
              <a:gd name="T1" fmla="*/ 1305240 h 1766887"/>
              <a:gd name="T2" fmla="*/ 1267519 w 2143125"/>
              <a:gd name="T3" fmla="*/ 1253823 h 1766887"/>
              <a:gd name="T4" fmla="*/ 1344451 w 2143125"/>
              <a:gd name="T5" fmla="*/ 1258049 h 1766887"/>
              <a:gd name="T6" fmla="*/ 1336452 w 2143125"/>
              <a:gd name="T7" fmla="*/ 1318623 h 1766887"/>
              <a:gd name="T8" fmla="*/ 1466318 w 2143125"/>
              <a:gd name="T9" fmla="*/ 1229876 h 1766887"/>
              <a:gd name="T10" fmla="*/ 969674 w 2143125"/>
              <a:gd name="T11" fmla="*/ 1306884 h 1766887"/>
              <a:gd name="T12" fmla="*/ 1327252 w 2143125"/>
              <a:gd name="T13" fmla="*/ 813114 h 1766887"/>
              <a:gd name="T14" fmla="*/ 1439362 w 2143125"/>
              <a:gd name="T15" fmla="*/ 916019 h 1766887"/>
              <a:gd name="T16" fmla="*/ 1480257 w 2143125"/>
              <a:gd name="T17" fmla="*/ 1017509 h 1766887"/>
              <a:gd name="T18" fmla="*/ 1436541 w 2143125"/>
              <a:gd name="T19" fmla="*/ 1079441 h 1766887"/>
              <a:gd name="T20" fmla="*/ 1362271 w 2143125"/>
              <a:gd name="T21" fmla="*/ 1193177 h 1766887"/>
              <a:gd name="T22" fmla="*/ 1260737 w 2143125"/>
              <a:gd name="T23" fmla="*/ 1210132 h 1766887"/>
              <a:gd name="T24" fmla="*/ 1175186 w 2143125"/>
              <a:gd name="T25" fmla="*/ 1100634 h 1766887"/>
              <a:gd name="T26" fmla="*/ 1122303 w 2143125"/>
              <a:gd name="T27" fmla="*/ 1026693 h 1766887"/>
              <a:gd name="T28" fmla="*/ 1157793 w 2143125"/>
              <a:gd name="T29" fmla="*/ 924496 h 1766887"/>
              <a:gd name="T30" fmla="*/ 1265203 w 2143125"/>
              <a:gd name="T31" fmla="*/ 814762 h 1766887"/>
              <a:gd name="T32" fmla="*/ 385810 w 2143125"/>
              <a:gd name="T33" fmla="*/ 1029489 h 1766887"/>
              <a:gd name="T34" fmla="*/ 529548 w 2143125"/>
              <a:gd name="T35" fmla="*/ 1235110 h 1766887"/>
              <a:gd name="T36" fmla="*/ 746212 w 2143125"/>
              <a:gd name="T37" fmla="*/ 1366944 h 1766887"/>
              <a:gd name="T38" fmla="*/ 652113 w 2143125"/>
              <a:gd name="T39" fmla="*/ 1523216 h 1766887"/>
              <a:gd name="T40" fmla="*/ 375223 w 2143125"/>
              <a:gd name="T41" fmla="*/ 1335454 h 1766887"/>
              <a:gd name="T42" fmla="*/ 201844 w 2143125"/>
              <a:gd name="T43" fmla="*/ 1051579 h 1766887"/>
              <a:gd name="T44" fmla="*/ 786664 w 2143125"/>
              <a:gd name="T45" fmla="*/ 537348 h 1766887"/>
              <a:gd name="T46" fmla="*/ 784594 w 2143125"/>
              <a:gd name="T47" fmla="*/ 574903 h 1766887"/>
              <a:gd name="T48" fmla="*/ 753533 w 2143125"/>
              <a:gd name="T49" fmla="*/ 555527 h 1766887"/>
              <a:gd name="T50" fmla="*/ 846053 w 2143125"/>
              <a:gd name="T51" fmla="*/ 505771 h 1766887"/>
              <a:gd name="T52" fmla="*/ 851284 w 2143125"/>
              <a:gd name="T53" fmla="*/ 542884 h 1766887"/>
              <a:gd name="T54" fmla="*/ 816336 w 2143125"/>
              <a:gd name="T55" fmla="*/ 530037 h 1766887"/>
              <a:gd name="T56" fmla="*/ 716280 w 2143125"/>
              <a:gd name="T57" fmla="*/ 504344 h 1766887"/>
              <a:gd name="T58" fmla="*/ 728576 w 2143125"/>
              <a:gd name="T59" fmla="*/ 539791 h 1766887"/>
              <a:gd name="T60" fmla="*/ 691924 w 2143125"/>
              <a:gd name="T61" fmla="*/ 534320 h 1766887"/>
              <a:gd name="T62" fmla="*/ 588624 w 2143125"/>
              <a:gd name="T63" fmla="*/ 494458 h 1766887"/>
              <a:gd name="T64" fmla="*/ 732969 w 2143125"/>
              <a:gd name="T65" fmla="*/ 612130 h 1766887"/>
              <a:gd name="T66" fmla="*/ 855451 w 2143125"/>
              <a:gd name="T67" fmla="*/ 585300 h 1766887"/>
              <a:gd name="T68" fmla="*/ 995093 w 2143125"/>
              <a:gd name="T69" fmla="*/ 514226 h 1766887"/>
              <a:gd name="T70" fmla="*/ 584863 w 2143125"/>
              <a:gd name="T71" fmla="*/ 494692 h 1766887"/>
              <a:gd name="T72" fmla="*/ 922629 w 2143125"/>
              <a:gd name="T73" fmla="*/ 499118 h 1766887"/>
              <a:gd name="T74" fmla="*/ 888632 w 2143125"/>
              <a:gd name="T75" fmla="*/ 514543 h 1766887"/>
              <a:gd name="T76" fmla="*/ 890533 w 2143125"/>
              <a:gd name="T77" fmla="*/ 478397 h 1766887"/>
              <a:gd name="T78" fmla="*/ 670041 w 2143125"/>
              <a:gd name="T79" fmla="*/ 494973 h 1766887"/>
              <a:gd name="T80" fmla="*/ 639847 w 2143125"/>
              <a:gd name="T81" fmla="*/ 516384 h 1766887"/>
              <a:gd name="T82" fmla="*/ 634617 w 2143125"/>
              <a:gd name="T83" fmla="*/ 480700 h 1766887"/>
              <a:gd name="T84" fmla="*/ 670748 w 2143125"/>
              <a:gd name="T85" fmla="*/ 265081 h 1766887"/>
              <a:gd name="T86" fmla="*/ 733778 w 2143125"/>
              <a:gd name="T87" fmla="*/ 400180 h 1766887"/>
              <a:gd name="T88" fmla="*/ 834203 w 2143125"/>
              <a:gd name="T89" fmla="*/ 396185 h 1766887"/>
              <a:gd name="T90" fmla="*/ 892528 w 2143125"/>
              <a:gd name="T91" fmla="*/ 256857 h 1766887"/>
              <a:gd name="T92" fmla="*/ 726252 w 2143125"/>
              <a:gd name="T93" fmla="*/ 196709 h 1766887"/>
              <a:gd name="T94" fmla="*/ 835143 w 2143125"/>
              <a:gd name="T95" fmla="*/ 34590 h 1766887"/>
              <a:gd name="T96" fmla="*/ 950854 w 2143125"/>
              <a:gd name="T97" fmla="*/ 143374 h 1766887"/>
              <a:gd name="T98" fmla="*/ 1025878 w 2143125"/>
              <a:gd name="T99" fmla="*/ 371280 h 1766887"/>
              <a:gd name="T100" fmla="*/ 957910 w 2143125"/>
              <a:gd name="T101" fmla="*/ 411692 h 1766887"/>
              <a:gd name="T102" fmla="*/ 794220 w 2143125"/>
              <a:gd name="T103" fmla="*/ 456333 h 1766887"/>
              <a:gd name="T104" fmla="*/ 636176 w 2143125"/>
              <a:gd name="T105" fmla="*/ 410048 h 1766887"/>
              <a:gd name="T106" fmla="*/ 547981 w 2143125"/>
              <a:gd name="T107" fmla="*/ 385142 h 1766887"/>
              <a:gd name="T108" fmla="*/ 599957 w 2143125"/>
              <a:gd name="T109" fmla="*/ 210806 h 1766887"/>
              <a:gd name="T110" fmla="*/ 710965 w 2143125"/>
              <a:gd name="T111" fmla="*/ 41168 h 1766887"/>
              <a:gd name="T112" fmla="*/ 1265775 w 2143125"/>
              <a:gd name="T113" fmla="*/ 50847 h 1766887"/>
              <a:gd name="T114" fmla="*/ 1534996 w 2143125"/>
              <a:gd name="T115" fmla="*/ 240110 h 1766887"/>
              <a:gd name="T116" fmla="*/ 1704140 w 2143125"/>
              <a:gd name="T117" fmla="*/ 521180 h 1766887"/>
              <a:gd name="T118" fmla="*/ 1547917 w 2143125"/>
              <a:gd name="T119" fmla="*/ 622168 h 1766887"/>
              <a:gd name="T120" fmla="*/ 1435859 w 2143125"/>
              <a:gd name="T121" fmla="*/ 400183 h 1766887"/>
              <a:gd name="T122" fmla="*/ 1246511 w 2143125"/>
              <a:gd name="T123" fmla="*/ 240581 h 17668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143125" h="1766887">
                <a:moveTo>
                  <a:pt x="1324590" y="1368425"/>
                </a:moveTo>
                <a:lnTo>
                  <a:pt x="1334118" y="1388221"/>
                </a:lnTo>
                <a:lnTo>
                  <a:pt x="1345499" y="1411449"/>
                </a:lnTo>
                <a:lnTo>
                  <a:pt x="1358468" y="1437052"/>
                </a:lnTo>
                <a:lnTo>
                  <a:pt x="1372231" y="1463183"/>
                </a:lnTo>
                <a:lnTo>
                  <a:pt x="1386523" y="1489050"/>
                </a:lnTo>
                <a:lnTo>
                  <a:pt x="1393405" y="1501455"/>
                </a:lnTo>
                <a:lnTo>
                  <a:pt x="1400286" y="1513069"/>
                </a:lnTo>
                <a:lnTo>
                  <a:pt x="1407168" y="1523891"/>
                </a:lnTo>
                <a:lnTo>
                  <a:pt x="1413255" y="1533657"/>
                </a:lnTo>
                <a:lnTo>
                  <a:pt x="1419343" y="1542104"/>
                </a:lnTo>
                <a:lnTo>
                  <a:pt x="1425165" y="1549494"/>
                </a:lnTo>
                <a:lnTo>
                  <a:pt x="1425165" y="1515709"/>
                </a:lnTo>
                <a:lnTo>
                  <a:pt x="1425165" y="1511749"/>
                </a:lnTo>
                <a:lnTo>
                  <a:pt x="1425959" y="1507526"/>
                </a:lnTo>
                <a:lnTo>
                  <a:pt x="1426753" y="1503567"/>
                </a:lnTo>
                <a:lnTo>
                  <a:pt x="1427812" y="1499080"/>
                </a:lnTo>
                <a:lnTo>
                  <a:pt x="1430459" y="1490897"/>
                </a:lnTo>
                <a:lnTo>
                  <a:pt x="1433370" y="1482451"/>
                </a:lnTo>
                <a:lnTo>
                  <a:pt x="1436282" y="1474797"/>
                </a:lnTo>
                <a:lnTo>
                  <a:pt x="1439193" y="1467406"/>
                </a:lnTo>
                <a:lnTo>
                  <a:pt x="1439987" y="1463711"/>
                </a:lnTo>
                <a:lnTo>
                  <a:pt x="1441046" y="1460807"/>
                </a:lnTo>
                <a:lnTo>
                  <a:pt x="1441310" y="1457640"/>
                </a:lnTo>
                <a:lnTo>
                  <a:pt x="1441575" y="1455000"/>
                </a:lnTo>
                <a:lnTo>
                  <a:pt x="1441310" y="1452361"/>
                </a:lnTo>
                <a:lnTo>
                  <a:pt x="1440781" y="1450249"/>
                </a:lnTo>
                <a:lnTo>
                  <a:pt x="1439987" y="1448138"/>
                </a:lnTo>
                <a:lnTo>
                  <a:pt x="1438928" y="1446026"/>
                </a:lnTo>
                <a:lnTo>
                  <a:pt x="1436017" y="1442331"/>
                </a:lnTo>
                <a:lnTo>
                  <a:pt x="1432576" y="1438899"/>
                </a:lnTo>
                <a:lnTo>
                  <a:pt x="1429665" y="1434940"/>
                </a:lnTo>
                <a:lnTo>
                  <a:pt x="1428077" y="1433093"/>
                </a:lnTo>
                <a:lnTo>
                  <a:pt x="1426753" y="1430981"/>
                </a:lnTo>
                <a:lnTo>
                  <a:pt x="1425695" y="1428342"/>
                </a:lnTo>
                <a:lnTo>
                  <a:pt x="1424636" y="1425966"/>
                </a:lnTo>
                <a:lnTo>
                  <a:pt x="1424107" y="1423326"/>
                </a:lnTo>
                <a:lnTo>
                  <a:pt x="1424107" y="1419895"/>
                </a:lnTo>
                <a:lnTo>
                  <a:pt x="1424107" y="1416728"/>
                </a:lnTo>
                <a:lnTo>
                  <a:pt x="1424371" y="1414352"/>
                </a:lnTo>
                <a:lnTo>
                  <a:pt x="1424901" y="1411977"/>
                </a:lnTo>
                <a:lnTo>
                  <a:pt x="1425959" y="1409601"/>
                </a:lnTo>
                <a:lnTo>
                  <a:pt x="1427018" y="1408281"/>
                </a:lnTo>
                <a:lnTo>
                  <a:pt x="1428606" y="1406698"/>
                </a:lnTo>
                <a:lnTo>
                  <a:pt x="1430194" y="1405642"/>
                </a:lnTo>
                <a:lnTo>
                  <a:pt x="1432312" y="1404850"/>
                </a:lnTo>
                <a:lnTo>
                  <a:pt x="1434958" y="1403794"/>
                </a:lnTo>
                <a:lnTo>
                  <a:pt x="1437605" y="1403266"/>
                </a:lnTo>
                <a:lnTo>
                  <a:pt x="1444222" y="1402738"/>
                </a:lnTo>
                <a:lnTo>
                  <a:pt x="1452427" y="1402738"/>
                </a:lnTo>
                <a:lnTo>
                  <a:pt x="1462220" y="1402211"/>
                </a:lnTo>
                <a:lnTo>
                  <a:pt x="1474924" y="1402211"/>
                </a:lnTo>
                <a:lnTo>
                  <a:pt x="1484717" y="1402738"/>
                </a:lnTo>
                <a:lnTo>
                  <a:pt x="1492922" y="1402738"/>
                </a:lnTo>
                <a:lnTo>
                  <a:pt x="1499538" y="1403266"/>
                </a:lnTo>
                <a:lnTo>
                  <a:pt x="1502450" y="1403794"/>
                </a:lnTo>
                <a:lnTo>
                  <a:pt x="1504832" y="1404850"/>
                </a:lnTo>
                <a:lnTo>
                  <a:pt x="1506685" y="1405642"/>
                </a:lnTo>
                <a:lnTo>
                  <a:pt x="1508537" y="1406698"/>
                </a:lnTo>
                <a:lnTo>
                  <a:pt x="1510125" y="1408281"/>
                </a:lnTo>
                <a:lnTo>
                  <a:pt x="1511184" y="1409601"/>
                </a:lnTo>
                <a:lnTo>
                  <a:pt x="1511978" y="1411977"/>
                </a:lnTo>
                <a:lnTo>
                  <a:pt x="1512507" y="1414352"/>
                </a:lnTo>
                <a:lnTo>
                  <a:pt x="1513037" y="1416728"/>
                </a:lnTo>
                <a:lnTo>
                  <a:pt x="1513037" y="1419895"/>
                </a:lnTo>
                <a:lnTo>
                  <a:pt x="1512772" y="1423326"/>
                </a:lnTo>
                <a:lnTo>
                  <a:pt x="1512507" y="1425966"/>
                </a:lnTo>
                <a:lnTo>
                  <a:pt x="1511713" y="1428342"/>
                </a:lnTo>
                <a:lnTo>
                  <a:pt x="1510390" y="1430981"/>
                </a:lnTo>
                <a:lnTo>
                  <a:pt x="1509067" y="1433093"/>
                </a:lnTo>
                <a:lnTo>
                  <a:pt x="1507479" y="1434940"/>
                </a:lnTo>
                <a:lnTo>
                  <a:pt x="1504303" y="1438899"/>
                </a:lnTo>
                <a:lnTo>
                  <a:pt x="1501127" y="1442331"/>
                </a:lnTo>
                <a:lnTo>
                  <a:pt x="1498480" y="1446026"/>
                </a:lnTo>
                <a:lnTo>
                  <a:pt x="1497156" y="1448138"/>
                </a:lnTo>
                <a:lnTo>
                  <a:pt x="1496098" y="1450249"/>
                </a:lnTo>
                <a:lnTo>
                  <a:pt x="1495833" y="1452361"/>
                </a:lnTo>
                <a:lnTo>
                  <a:pt x="1495568" y="1455000"/>
                </a:lnTo>
                <a:lnTo>
                  <a:pt x="1495833" y="1457640"/>
                </a:lnTo>
                <a:lnTo>
                  <a:pt x="1496098" y="1460807"/>
                </a:lnTo>
                <a:lnTo>
                  <a:pt x="1497156" y="1463711"/>
                </a:lnTo>
                <a:lnTo>
                  <a:pt x="1497950" y="1467406"/>
                </a:lnTo>
                <a:lnTo>
                  <a:pt x="1500862" y="1474797"/>
                </a:lnTo>
                <a:lnTo>
                  <a:pt x="1503509" y="1482451"/>
                </a:lnTo>
                <a:lnTo>
                  <a:pt x="1506685" y="1490897"/>
                </a:lnTo>
                <a:lnTo>
                  <a:pt x="1509331" y="1499080"/>
                </a:lnTo>
                <a:lnTo>
                  <a:pt x="1510390" y="1503567"/>
                </a:lnTo>
                <a:lnTo>
                  <a:pt x="1511184" y="1507526"/>
                </a:lnTo>
                <a:lnTo>
                  <a:pt x="1511713" y="1511749"/>
                </a:lnTo>
                <a:lnTo>
                  <a:pt x="1511978" y="1515709"/>
                </a:lnTo>
                <a:lnTo>
                  <a:pt x="1511978" y="1549494"/>
                </a:lnTo>
                <a:lnTo>
                  <a:pt x="1517536" y="1542104"/>
                </a:lnTo>
                <a:lnTo>
                  <a:pt x="1523624" y="1533921"/>
                </a:lnTo>
                <a:lnTo>
                  <a:pt x="1529711" y="1524155"/>
                </a:lnTo>
                <a:lnTo>
                  <a:pt x="1536328" y="1513597"/>
                </a:lnTo>
                <a:lnTo>
                  <a:pt x="1542945" y="1502247"/>
                </a:lnTo>
                <a:lnTo>
                  <a:pt x="1549826" y="1490369"/>
                </a:lnTo>
                <a:lnTo>
                  <a:pt x="1563589" y="1465030"/>
                </a:lnTo>
                <a:lnTo>
                  <a:pt x="1577352" y="1439163"/>
                </a:lnTo>
                <a:lnTo>
                  <a:pt x="1590321" y="1414352"/>
                </a:lnTo>
                <a:lnTo>
                  <a:pt x="1601702" y="1391125"/>
                </a:lnTo>
                <a:lnTo>
                  <a:pt x="1611495" y="1371329"/>
                </a:lnTo>
                <a:lnTo>
                  <a:pt x="1624464" y="1375024"/>
                </a:lnTo>
                <a:lnTo>
                  <a:pt x="1637168" y="1378719"/>
                </a:lnTo>
                <a:lnTo>
                  <a:pt x="1649608" y="1382678"/>
                </a:lnTo>
                <a:lnTo>
                  <a:pt x="1662047" y="1386638"/>
                </a:lnTo>
                <a:lnTo>
                  <a:pt x="1673693" y="1390597"/>
                </a:lnTo>
                <a:lnTo>
                  <a:pt x="1685603" y="1395348"/>
                </a:lnTo>
                <a:lnTo>
                  <a:pt x="1696984" y="1399571"/>
                </a:lnTo>
                <a:lnTo>
                  <a:pt x="1708101" y="1404058"/>
                </a:lnTo>
                <a:lnTo>
                  <a:pt x="1729274" y="1413032"/>
                </a:lnTo>
                <a:lnTo>
                  <a:pt x="1749390" y="1422271"/>
                </a:lnTo>
                <a:lnTo>
                  <a:pt x="1767917" y="1431509"/>
                </a:lnTo>
                <a:lnTo>
                  <a:pt x="1784591" y="1440483"/>
                </a:lnTo>
                <a:lnTo>
                  <a:pt x="1799942" y="1448666"/>
                </a:lnTo>
                <a:lnTo>
                  <a:pt x="1813176" y="1456320"/>
                </a:lnTo>
                <a:lnTo>
                  <a:pt x="1824821" y="1463447"/>
                </a:lnTo>
                <a:lnTo>
                  <a:pt x="1834614" y="1469781"/>
                </a:lnTo>
                <a:lnTo>
                  <a:pt x="1848113" y="1478492"/>
                </a:lnTo>
                <a:lnTo>
                  <a:pt x="1852612" y="1481923"/>
                </a:lnTo>
                <a:lnTo>
                  <a:pt x="1852612" y="1698625"/>
                </a:lnTo>
                <a:lnTo>
                  <a:pt x="1462220" y="1698625"/>
                </a:lnTo>
                <a:lnTo>
                  <a:pt x="1071562" y="1698625"/>
                </a:lnTo>
                <a:lnTo>
                  <a:pt x="1071562" y="1481923"/>
                </a:lnTo>
                <a:lnTo>
                  <a:pt x="1076591" y="1478492"/>
                </a:lnTo>
                <a:lnTo>
                  <a:pt x="1090883" y="1469254"/>
                </a:lnTo>
                <a:lnTo>
                  <a:pt x="1100941" y="1462919"/>
                </a:lnTo>
                <a:lnTo>
                  <a:pt x="1113381" y="1455528"/>
                </a:lnTo>
                <a:lnTo>
                  <a:pt x="1127408" y="1447082"/>
                </a:lnTo>
                <a:lnTo>
                  <a:pt x="1143553" y="1438636"/>
                </a:lnTo>
                <a:lnTo>
                  <a:pt x="1161022" y="1429397"/>
                </a:lnTo>
                <a:lnTo>
                  <a:pt x="1180608" y="1420159"/>
                </a:lnTo>
                <a:lnTo>
                  <a:pt x="1201252" y="1410657"/>
                </a:lnTo>
                <a:lnTo>
                  <a:pt x="1223220" y="1401419"/>
                </a:lnTo>
                <a:lnTo>
                  <a:pt x="1235130" y="1396668"/>
                </a:lnTo>
                <a:lnTo>
                  <a:pt x="1247040" y="1392181"/>
                </a:lnTo>
                <a:lnTo>
                  <a:pt x="1259215" y="1387957"/>
                </a:lnTo>
                <a:lnTo>
                  <a:pt x="1271655" y="1383470"/>
                </a:lnTo>
                <a:lnTo>
                  <a:pt x="1284359" y="1379511"/>
                </a:lnTo>
                <a:lnTo>
                  <a:pt x="1297593" y="1375552"/>
                </a:lnTo>
                <a:lnTo>
                  <a:pt x="1310827" y="1371856"/>
                </a:lnTo>
                <a:lnTo>
                  <a:pt x="1324590" y="1368425"/>
                </a:lnTo>
                <a:close/>
                <a:moveTo>
                  <a:pt x="1462222" y="911225"/>
                </a:moveTo>
                <a:lnTo>
                  <a:pt x="1469889" y="911490"/>
                </a:lnTo>
                <a:lnTo>
                  <a:pt x="1477557" y="912019"/>
                </a:lnTo>
                <a:lnTo>
                  <a:pt x="1485490" y="913078"/>
                </a:lnTo>
                <a:lnTo>
                  <a:pt x="1493158" y="914137"/>
                </a:lnTo>
                <a:lnTo>
                  <a:pt x="1500826" y="915990"/>
                </a:lnTo>
                <a:lnTo>
                  <a:pt x="1508493" y="918108"/>
                </a:lnTo>
                <a:lnTo>
                  <a:pt x="1515897" y="920756"/>
                </a:lnTo>
                <a:lnTo>
                  <a:pt x="1523300" y="923403"/>
                </a:lnTo>
                <a:lnTo>
                  <a:pt x="1530704" y="926845"/>
                </a:lnTo>
                <a:lnTo>
                  <a:pt x="1537843" y="930286"/>
                </a:lnTo>
                <a:lnTo>
                  <a:pt x="1544718" y="934257"/>
                </a:lnTo>
                <a:lnTo>
                  <a:pt x="1551857" y="938758"/>
                </a:lnTo>
                <a:lnTo>
                  <a:pt x="1558467" y="943523"/>
                </a:lnTo>
                <a:lnTo>
                  <a:pt x="1565077" y="948818"/>
                </a:lnTo>
                <a:lnTo>
                  <a:pt x="1571423" y="954377"/>
                </a:lnTo>
                <a:lnTo>
                  <a:pt x="1577505" y="960201"/>
                </a:lnTo>
                <a:lnTo>
                  <a:pt x="1583322" y="966290"/>
                </a:lnTo>
                <a:lnTo>
                  <a:pt x="1588874" y="973173"/>
                </a:lnTo>
                <a:lnTo>
                  <a:pt x="1594162" y="979792"/>
                </a:lnTo>
                <a:lnTo>
                  <a:pt x="1598922" y="987204"/>
                </a:lnTo>
                <a:lnTo>
                  <a:pt x="1603681" y="995411"/>
                </a:lnTo>
                <a:lnTo>
                  <a:pt x="1608176" y="1003353"/>
                </a:lnTo>
                <a:lnTo>
                  <a:pt x="1612407" y="1011560"/>
                </a:lnTo>
                <a:lnTo>
                  <a:pt x="1616109" y="1020561"/>
                </a:lnTo>
                <a:lnTo>
                  <a:pt x="1619282" y="1029827"/>
                </a:lnTo>
                <a:lnTo>
                  <a:pt x="1622190" y="1039357"/>
                </a:lnTo>
                <a:lnTo>
                  <a:pt x="1624570" y="1049152"/>
                </a:lnTo>
                <a:lnTo>
                  <a:pt x="1626685" y="1059742"/>
                </a:lnTo>
                <a:lnTo>
                  <a:pt x="1628271" y="1070596"/>
                </a:lnTo>
                <a:lnTo>
                  <a:pt x="1629594" y="1081450"/>
                </a:lnTo>
                <a:lnTo>
                  <a:pt x="1630387" y="1093098"/>
                </a:lnTo>
                <a:lnTo>
                  <a:pt x="1630387" y="1104747"/>
                </a:lnTo>
                <a:lnTo>
                  <a:pt x="1630122" y="1113218"/>
                </a:lnTo>
                <a:lnTo>
                  <a:pt x="1630387" y="1113218"/>
                </a:lnTo>
                <a:lnTo>
                  <a:pt x="1634353" y="1113483"/>
                </a:lnTo>
                <a:lnTo>
                  <a:pt x="1638055" y="1114012"/>
                </a:lnTo>
                <a:lnTo>
                  <a:pt x="1641756" y="1115336"/>
                </a:lnTo>
                <a:lnTo>
                  <a:pt x="1645194" y="1117189"/>
                </a:lnTo>
                <a:lnTo>
                  <a:pt x="1648631" y="1119307"/>
                </a:lnTo>
                <a:lnTo>
                  <a:pt x="1651804" y="1121690"/>
                </a:lnTo>
                <a:lnTo>
                  <a:pt x="1654448" y="1124602"/>
                </a:lnTo>
                <a:lnTo>
                  <a:pt x="1657357" y="1128043"/>
                </a:lnTo>
                <a:lnTo>
                  <a:pt x="1659736" y="1131220"/>
                </a:lnTo>
                <a:lnTo>
                  <a:pt x="1661852" y="1135191"/>
                </a:lnTo>
                <a:lnTo>
                  <a:pt x="1663703" y="1139427"/>
                </a:lnTo>
                <a:lnTo>
                  <a:pt x="1665289" y="1143927"/>
                </a:lnTo>
                <a:lnTo>
                  <a:pt x="1666876" y="1148693"/>
                </a:lnTo>
                <a:lnTo>
                  <a:pt x="1667669" y="1153193"/>
                </a:lnTo>
                <a:lnTo>
                  <a:pt x="1667933" y="1158488"/>
                </a:lnTo>
                <a:lnTo>
                  <a:pt x="1668462" y="1163253"/>
                </a:lnTo>
                <a:lnTo>
                  <a:pt x="1668462" y="1166165"/>
                </a:lnTo>
                <a:lnTo>
                  <a:pt x="1667933" y="1168548"/>
                </a:lnTo>
                <a:lnTo>
                  <a:pt x="1667404" y="1171195"/>
                </a:lnTo>
                <a:lnTo>
                  <a:pt x="1666876" y="1173578"/>
                </a:lnTo>
                <a:lnTo>
                  <a:pt x="1665025" y="1178608"/>
                </a:lnTo>
                <a:lnTo>
                  <a:pt x="1662381" y="1183108"/>
                </a:lnTo>
                <a:lnTo>
                  <a:pt x="1659472" y="1187344"/>
                </a:lnTo>
                <a:lnTo>
                  <a:pt x="1656035" y="1191844"/>
                </a:lnTo>
                <a:lnTo>
                  <a:pt x="1652069" y="1195551"/>
                </a:lnTo>
                <a:lnTo>
                  <a:pt x="1648102" y="1199257"/>
                </a:lnTo>
                <a:lnTo>
                  <a:pt x="1643343" y="1202434"/>
                </a:lnTo>
                <a:lnTo>
                  <a:pt x="1638848" y="1205346"/>
                </a:lnTo>
                <a:lnTo>
                  <a:pt x="1634089" y="1207729"/>
                </a:lnTo>
                <a:lnTo>
                  <a:pt x="1629594" y="1209846"/>
                </a:lnTo>
                <a:lnTo>
                  <a:pt x="1624834" y="1211700"/>
                </a:lnTo>
                <a:lnTo>
                  <a:pt x="1620339" y="1213023"/>
                </a:lnTo>
                <a:lnTo>
                  <a:pt x="1616109" y="1213553"/>
                </a:lnTo>
                <a:lnTo>
                  <a:pt x="1611878" y="1214082"/>
                </a:lnTo>
                <a:lnTo>
                  <a:pt x="1611349" y="1214082"/>
                </a:lnTo>
                <a:lnTo>
                  <a:pt x="1608705" y="1222024"/>
                </a:lnTo>
                <a:lnTo>
                  <a:pt x="1605532" y="1229966"/>
                </a:lnTo>
                <a:lnTo>
                  <a:pt x="1602095" y="1237908"/>
                </a:lnTo>
                <a:lnTo>
                  <a:pt x="1598657" y="1245586"/>
                </a:lnTo>
                <a:lnTo>
                  <a:pt x="1595220" y="1253528"/>
                </a:lnTo>
                <a:lnTo>
                  <a:pt x="1591518" y="1261205"/>
                </a:lnTo>
                <a:lnTo>
                  <a:pt x="1587552" y="1268618"/>
                </a:lnTo>
                <a:lnTo>
                  <a:pt x="1583586" y="1275501"/>
                </a:lnTo>
                <a:lnTo>
                  <a:pt x="1579620" y="1282649"/>
                </a:lnTo>
                <a:lnTo>
                  <a:pt x="1575389" y="1289532"/>
                </a:lnTo>
                <a:lnTo>
                  <a:pt x="1570895" y="1296415"/>
                </a:lnTo>
                <a:lnTo>
                  <a:pt x="1566664" y="1302769"/>
                </a:lnTo>
                <a:lnTo>
                  <a:pt x="1562169" y="1308857"/>
                </a:lnTo>
                <a:lnTo>
                  <a:pt x="1557410" y="1315211"/>
                </a:lnTo>
                <a:lnTo>
                  <a:pt x="1552650" y="1320771"/>
                </a:lnTo>
                <a:lnTo>
                  <a:pt x="1547626" y="1326330"/>
                </a:lnTo>
                <a:lnTo>
                  <a:pt x="1542603" y="1331360"/>
                </a:lnTo>
                <a:lnTo>
                  <a:pt x="1537843" y="1336655"/>
                </a:lnTo>
                <a:lnTo>
                  <a:pt x="1532555" y="1341420"/>
                </a:lnTo>
                <a:lnTo>
                  <a:pt x="1527531" y="1345920"/>
                </a:lnTo>
                <a:lnTo>
                  <a:pt x="1522243" y="1349891"/>
                </a:lnTo>
                <a:lnTo>
                  <a:pt x="1516690" y="1353862"/>
                </a:lnTo>
                <a:lnTo>
                  <a:pt x="1511666" y="1357304"/>
                </a:lnTo>
                <a:lnTo>
                  <a:pt x="1506378" y="1360481"/>
                </a:lnTo>
                <a:lnTo>
                  <a:pt x="1500826" y="1363393"/>
                </a:lnTo>
                <a:lnTo>
                  <a:pt x="1495273" y="1366040"/>
                </a:lnTo>
                <a:lnTo>
                  <a:pt x="1489720" y="1368158"/>
                </a:lnTo>
                <a:lnTo>
                  <a:pt x="1484432" y="1370011"/>
                </a:lnTo>
                <a:lnTo>
                  <a:pt x="1478879" y="1371335"/>
                </a:lnTo>
                <a:lnTo>
                  <a:pt x="1473327" y="1372129"/>
                </a:lnTo>
                <a:lnTo>
                  <a:pt x="1467774" y="1373188"/>
                </a:lnTo>
                <a:lnTo>
                  <a:pt x="1462222" y="1373188"/>
                </a:lnTo>
                <a:lnTo>
                  <a:pt x="1456669" y="1372659"/>
                </a:lnTo>
                <a:lnTo>
                  <a:pt x="1451116" y="1372129"/>
                </a:lnTo>
                <a:lnTo>
                  <a:pt x="1445564" y="1371335"/>
                </a:lnTo>
                <a:lnTo>
                  <a:pt x="1440011" y="1370011"/>
                </a:lnTo>
                <a:lnTo>
                  <a:pt x="1434458" y="1368158"/>
                </a:lnTo>
                <a:lnTo>
                  <a:pt x="1428906" y="1366040"/>
                </a:lnTo>
                <a:lnTo>
                  <a:pt x="1423353" y="1363393"/>
                </a:lnTo>
                <a:lnTo>
                  <a:pt x="1418329" y="1360481"/>
                </a:lnTo>
                <a:lnTo>
                  <a:pt x="1412777" y="1357304"/>
                </a:lnTo>
                <a:lnTo>
                  <a:pt x="1407488" y="1353598"/>
                </a:lnTo>
                <a:lnTo>
                  <a:pt x="1401936" y="1349891"/>
                </a:lnTo>
                <a:lnTo>
                  <a:pt x="1396648" y="1345656"/>
                </a:lnTo>
                <a:lnTo>
                  <a:pt x="1391624" y="1341420"/>
                </a:lnTo>
                <a:lnTo>
                  <a:pt x="1386600" y="1336390"/>
                </a:lnTo>
                <a:lnTo>
                  <a:pt x="1381576" y="1331360"/>
                </a:lnTo>
                <a:lnTo>
                  <a:pt x="1376288" y="1326330"/>
                </a:lnTo>
                <a:lnTo>
                  <a:pt x="1371793" y="1320771"/>
                </a:lnTo>
                <a:lnTo>
                  <a:pt x="1366769" y="1314682"/>
                </a:lnTo>
                <a:lnTo>
                  <a:pt x="1362274" y="1308593"/>
                </a:lnTo>
                <a:lnTo>
                  <a:pt x="1357515" y="1302504"/>
                </a:lnTo>
                <a:lnTo>
                  <a:pt x="1353284" y="1295885"/>
                </a:lnTo>
                <a:lnTo>
                  <a:pt x="1348525" y="1289267"/>
                </a:lnTo>
                <a:lnTo>
                  <a:pt x="1344559" y="1282384"/>
                </a:lnTo>
                <a:lnTo>
                  <a:pt x="1340328" y="1275236"/>
                </a:lnTo>
                <a:lnTo>
                  <a:pt x="1336362" y="1267824"/>
                </a:lnTo>
                <a:lnTo>
                  <a:pt x="1332660" y="1260411"/>
                </a:lnTo>
                <a:lnTo>
                  <a:pt x="1328958" y="1252998"/>
                </a:lnTo>
                <a:lnTo>
                  <a:pt x="1325521" y="1245321"/>
                </a:lnTo>
                <a:lnTo>
                  <a:pt x="1322084" y="1237379"/>
                </a:lnTo>
                <a:lnTo>
                  <a:pt x="1318646" y="1229437"/>
                </a:lnTo>
                <a:lnTo>
                  <a:pt x="1315738" y="1221230"/>
                </a:lnTo>
                <a:lnTo>
                  <a:pt x="1312829" y="1213288"/>
                </a:lnTo>
                <a:lnTo>
                  <a:pt x="1308863" y="1212494"/>
                </a:lnTo>
                <a:lnTo>
                  <a:pt x="1304632" y="1211170"/>
                </a:lnTo>
                <a:lnTo>
                  <a:pt x="1300137" y="1209582"/>
                </a:lnTo>
                <a:lnTo>
                  <a:pt x="1295907" y="1207729"/>
                </a:lnTo>
                <a:lnTo>
                  <a:pt x="1291676" y="1205346"/>
                </a:lnTo>
                <a:lnTo>
                  <a:pt x="1287446" y="1202963"/>
                </a:lnTo>
                <a:lnTo>
                  <a:pt x="1283215" y="1199787"/>
                </a:lnTo>
                <a:lnTo>
                  <a:pt x="1279513" y="1196610"/>
                </a:lnTo>
                <a:lnTo>
                  <a:pt x="1275812" y="1193168"/>
                </a:lnTo>
                <a:lnTo>
                  <a:pt x="1272639" y="1189462"/>
                </a:lnTo>
                <a:lnTo>
                  <a:pt x="1269466" y="1185491"/>
                </a:lnTo>
                <a:lnTo>
                  <a:pt x="1267086" y="1181520"/>
                </a:lnTo>
                <a:lnTo>
                  <a:pt x="1264971" y="1177284"/>
                </a:lnTo>
                <a:lnTo>
                  <a:pt x="1263384" y="1173048"/>
                </a:lnTo>
                <a:lnTo>
                  <a:pt x="1262327" y="1168283"/>
                </a:lnTo>
                <a:lnTo>
                  <a:pt x="1262062" y="1163253"/>
                </a:lnTo>
                <a:lnTo>
                  <a:pt x="1262062" y="1158753"/>
                </a:lnTo>
                <a:lnTo>
                  <a:pt x="1262591" y="1154252"/>
                </a:lnTo>
                <a:lnTo>
                  <a:pt x="1263384" y="1149752"/>
                </a:lnTo>
                <a:lnTo>
                  <a:pt x="1264442" y="1145516"/>
                </a:lnTo>
                <a:lnTo>
                  <a:pt x="1265764" y="1141545"/>
                </a:lnTo>
                <a:lnTo>
                  <a:pt x="1267350" y="1137574"/>
                </a:lnTo>
                <a:lnTo>
                  <a:pt x="1269201" y="1134132"/>
                </a:lnTo>
                <a:lnTo>
                  <a:pt x="1271317" y="1130426"/>
                </a:lnTo>
                <a:lnTo>
                  <a:pt x="1273432" y="1127249"/>
                </a:lnTo>
                <a:lnTo>
                  <a:pt x="1275812" y="1124602"/>
                </a:lnTo>
                <a:lnTo>
                  <a:pt x="1278720" y="1121690"/>
                </a:lnTo>
                <a:lnTo>
                  <a:pt x="1281364" y="1119572"/>
                </a:lnTo>
                <a:lnTo>
                  <a:pt x="1284537" y="1117454"/>
                </a:lnTo>
                <a:lnTo>
                  <a:pt x="1287710" y="1115865"/>
                </a:lnTo>
                <a:lnTo>
                  <a:pt x="1290619" y="1114542"/>
                </a:lnTo>
                <a:lnTo>
                  <a:pt x="1294056" y="1113748"/>
                </a:lnTo>
                <a:lnTo>
                  <a:pt x="1293792" y="1104747"/>
                </a:lnTo>
                <a:lnTo>
                  <a:pt x="1294056" y="1093098"/>
                </a:lnTo>
                <a:lnTo>
                  <a:pt x="1294849" y="1081450"/>
                </a:lnTo>
                <a:lnTo>
                  <a:pt x="1295907" y="1070596"/>
                </a:lnTo>
                <a:lnTo>
                  <a:pt x="1297758" y="1059742"/>
                </a:lnTo>
                <a:lnTo>
                  <a:pt x="1299873" y="1049152"/>
                </a:lnTo>
                <a:lnTo>
                  <a:pt x="1302517" y="1039357"/>
                </a:lnTo>
                <a:lnTo>
                  <a:pt x="1305161" y="1029827"/>
                </a:lnTo>
                <a:lnTo>
                  <a:pt x="1308599" y="1020561"/>
                </a:lnTo>
                <a:lnTo>
                  <a:pt x="1312300" y="1011560"/>
                </a:lnTo>
                <a:lnTo>
                  <a:pt x="1316267" y="1003353"/>
                </a:lnTo>
                <a:lnTo>
                  <a:pt x="1320497" y="995411"/>
                </a:lnTo>
                <a:lnTo>
                  <a:pt x="1325257" y="987204"/>
                </a:lnTo>
                <a:lnTo>
                  <a:pt x="1330545" y="979792"/>
                </a:lnTo>
                <a:lnTo>
                  <a:pt x="1335569" y="973173"/>
                </a:lnTo>
                <a:lnTo>
                  <a:pt x="1341121" y="966290"/>
                </a:lnTo>
                <a:lnTo>
                  <a:pt x="1347203" y="960201"/>
                </a:lnTo>
                <a:lnTo>
                  <a:pt x="1353284" y="954377"/>
                </a:lnTo>
                <a:lnTo>
                  <a:pt x="1359366" y="948818"/>
                </a:lnTo>
                <a:lnTo>
                  <a:pt x="1365976" y="943523"/>
                </a:lnTo>
                <a:lnTo>
                  <a:pt x="1372586" y="938758"/>
                </a:lnTo>
                <a:lnTo>
                  <a:pt x="1379461" y="934257"/>
                </a:lnTo>
                <a:lnTo>
                  <a:pt x="1386600" y="930286"/>
                </a:lnTo>
                <a:lnTo>
                  <a:pt x="1393475" y="926845"/>
                </a:lnTo>
                <a:lnTo>
                  <a:pt x="1400878" y="923403"/>
                </a:lnTo>
                <a:lnTo>
                  <a:pt x="1408282" y="920756"/>
                </a:lnTo>
                <a:lnTo>
                  <a:pt x="1415950" y="918108"/>
                </a:lnTo>
                <a:lnTo>
                  <a:pt x="1423353" y="915990"/>
                </a:lnTo>
                <a:lnTo>
                  <a:pt x="1431285" y="914137"/>
                </a:lnTo>
                <a:lnTo>
                  <a:pt x="1438953" y="913078"/>
                </a:lnTo>
                <a:lnTo>
                  <a:pt x="1446621" y="912019"/>
                </a:lnTo>
                <a:lnTo>
                  <a:pt x="1454289" y="911490"/>
                </a:lnTo>
                <a:lnTo>
                  <a:pt x="1462222" y="911225"/>
                </a:lnTo>
                <a:close/>
                <a:moveTo>
                  <a:pt x="291651" y="693737"/>
                </a:moveTo>
                <a:lnTo>
                  <a:pt x="583302" y="984877"/>
                </a:lnTo>
                <a:lnTo>
                  <a:pt x="385339" y="984877"/>
                </a:lnTo>
                <a:lnTo>
                  <a:pt x="387986" y="998615"/>
                </a:lnTo>
                <a:lnTo>
                  <a:pt x="390103" y="1012618"/>
                </a:lnTo>
                <a:lnTo>
                  <a:pt x="392749" y="1026356"/>
                </a:lnTo>
                <a:lnTo>
                  <a:pt x="395925" y="1040094"/>
                </a:lnTo>
                <a:lnTo>
                  <a:pt x="399101" y="1053567"/>
                </a:lnTo>
                <a:lnTo>
                  <a:pt x="402806" y="1066777"/>
                </a:lnTo>
                <a:lnTo>
                  <a:pt x="406512" y="1080251"/>
                </a:lnTo>
                <a:lnTo>
                  <a:pt x="410481" y="1093460"/>
                </a:lnTo>
                <a:lnTo>
                  <a:pt x="414716" y="1106406"/>
                </a:lnTo>
                <a:lnTo>
                  <a:pt x="418950" y="1119351"/>
                </a:lnTo>
                <a:lnTo>
                  <a:pt x="423979" y="1132297"/>
                </a:lnTo>
                <a:lnTo>
                  <a:pt x="429007" y="1144978"/>
                </a:lnTo>
                <a:lnTo>
                  <a:pt x="434036" y="1157395"/>
                </a:lnTo>
                <a:lnTo>
                  <a:pt x="439594" y="1170076"/>
                </a:lnTo>
                <a:lnTo>
                  <a:pt x="445151" y="1182493"/>
                </a:lnTo>
                <a:lnTo>
                  <a:pt x="451238" y="1194646"/>
                </a:lnTo>
                <a:lnTo>
                  <a:pt x="457326" y="1206799"/>
                </a:lnTo>
                <a:lnTo>
                  <a:pt x="463677" y="1218688"/>
                </a:lnTo>
                <a:lnTo>
                  <a:pt x="470558" y="1230576"/>
                </a:lnTo>
                <a:lnTo>
                  <a:pt x="477439" y="1242201"/>
                </a:lnTo>
                <a:lnTo>
                  <a:pt x="484320" y="1253825"/>
                </a:lnTo>
                <a:lnTo>
                  <a:pt x="491731" y="1265186"/>
                </a:lnTo>
                <a:lnTo>
                  <a:pt x="499141" y="1276282"/>
                </a:lnTo>
                <a:lnTo>
                  <a:pt x="506816" y="1287378"/>
                </a:lnTo>
                <a:lnTo>
                  <a:pt x="515021" y="1298210"/>
                </a:lnTo>
                <a:lnTo>
                  <a:pt x="523225" y="1309042"/>
                </a:lnTo>
                <a:lnTo>
                  <a:pt x="531694" y="1319609"/>
                </a:lnTo>
                <a:lnTo>
                  <a:pt x="539898" y="1330177"/>
                </a:lnTo>
                <a:lnTo>
                  <a:pt x="548897" y="1340216"/>
                </a:lnTo>
                <a:lnTo>
                  <a:pt x="557895" y="1350256"/>
                </a:lnTo>
                <a:lnTo>
                  <a:pt x="567158" y="1360295"/>
                </a:lnTo>
                <a:lnTo>
                  <a:pt x="576156" y="1369806"/>
                </a:lnTo>
                <a:lnTo>
                  <a:pt x="585948" y="1379317"/>
                </a:lnTo>
                <a:lnTo>
                  <a:pt x="595741" y="1388563"/>
                </a:lnTo>
                <a:lnTo>
                  <a:pt x="605533" y="1397810"/>
                </a:lnTo>
                <a:lnTo>
                  <a:pt x="615855" y="1406793"/>
                </a:lnTo>
                <a:lnTo>
                  <a:pt x="625912" y="1415775"/>
                </a:lnTo>
                <a:lnTo>
                  <a:pt x="636498" y="1424229"/>
                </a:lnTo>
                <a:lnTo>
                  <a:pt x="647084" y="1432684"/>
                </a:lnTo>
                <a:lnTo>
                  <a:pt x="657935" y="1440609"/>
                </a:lnTo>
                <a:lnTo>
                  <a:pt x="668786" y="1448535"/>
                </a:lnTo>
                <a:lnTo>
                  <a:pt x="680166" y="1456461"/>
                </a:lnTo>
                <a:lnTo>
                  <a:pt x="691282" y="1464123"/>
                </a:lnTo>
                <a:lnTo>
                  <a:pt x="702927" y="1471520"/>
                </a:lnTo>
                <a:lnTo>
                  <a:pt x="714836" y="1478389"/>
                </a:lnTo>
                <a:lnTo>
                  <a:pt x="726481" y="1485258"/>
                </a:lnTo>
                <a:lnTo>
                  <a:pt x="738391" y="1492127"/>
                </a:lnTo>
                <a:lnTo>
                  <a:pt x="750565" y="1498203"/>
                </a:lnTo>
                <a:lnTo>
                  <a:pt x="762739" y="1504544"/>
                </a:lnTo>
                <a:lnTo>
                  <a:pt x="775178" y="1510620"/>
                </a:lnTo>
                <a:lnTo>
                  <a:pt x="787882" y="1516433"/>
                </a:lnTo>
                <a:lnTo>
                  <a:pt x="800320" y="1521717"/>
                </a:lnTo>
                <a:lnTo>
                  <a:pt x="813289" y="1526736"/>
                </a:lnTo>
                <a:lnTo>
                  <a:pt x="826257" y="1532020"/>
                </a:lnTo>
                <a:lnTo>
                  <a:pt x="839489" y="1536776"/>
                </a:lnTo>
                <a:lnTo>
                  <a:pt x="852722" y="1541267"/>
                </a:lnTo>
                <a:lnTo>
                  <a:pt x="865955" y="1545494"/>
                </a:lnTo>
                <a:lnTo>
                  <a:pt x="879717" y="1549193"/>
                </a:lnTo>
                <a:lnTo>
                  <a:pt x="893479" y="1553420"/>
                </a:lnTo>
                <a:lnTo>
                  <a:pt x="906977" y="1556590"/>
                </a:lnTo>
                <a:lnTo>
                  <a:pt x="921004" y="1559760"/>
                </a:lnTo>
                <a:lnTo>
                  <a:pt x="935030" y="1562931"/>
                </a:lnTo>
                <a:lnTo>
                  <a:pt x="949322" y="1565308"/>
                </a:lnTo>
                <a:lnTo>
                  <a:pt x="963613" y="1567686"/>
                </a:lnTo>
                <a:lnTo>
                  <a:pt x="932119" y="1766887"/>
                </a:lnTo>
                <a:lnTo>
                  <a:pt x="913329" y="1763717"/>
                </a:lnTo>
                <a:lnTo>
                  <a:pt x="894538" y="1760018"/>
                </a:lnTo>
                <a:lnTo>
                  <a:pt x="876012" y="1756319"/>
                </a:lnTo>
                <a:lnTo>
                  <a:pt x="857486" y="1752092"/>
                </a:lnTo>
                <a:lnTo>
                  <a:pt x="839225" y="1747601"/>
                </a:lnTo>
                <a:lnTo>
                  <a:pt x="821493" y="1742581"/>
                </a:lnTo>
                <a:lnTo>
                  <a:pt x="803496" y="1737033"/>
                </a:lnTo>
                <a:lnTo>
                  <a:pt x="785500" y="1731485"/>
                </a:lnTo>
                <a:lnTo>
                  <a:pt x="768032" y="1725409"/>
                </a:lnTo>
                <a:lnTo>
                  <a:pt x="750830" y="1719068"/>
                </a:lnTo>
                <a:lnTo>
                  <a:pt x="733627" y="1712464"/>
                </a:lnTo>
                <a:lnTo>
                  <a:pt x="716689" y="1705330"/>
                </a:lnTo>
                <a:lnTo>
                  <a:pt x="700016" y="1697933"/>
                </a:lnTo>
                <a:lnTo>
                  <a:pt x="683342" y="1690271"/>
                </a:lnTo>
                <a:lnTo>
                  <a:pt x="666934" y="1682346"/>
                </a:lnTo>
                <a:lnTo>
                  <a:pt x="650525" y="1673891"/>
                </a:lnTo>
                <a:lnTo>
                  <a:pt x="634646" y="1665437"/>
                </a:lnTo>
                <a:lnTo>
                  <a:pt x="618766" y="1656455"/>
                </a:lnTo>
                <a:lnTo>
                  <a:pt x="603416" y="1647208"/>
                </a:lnTo>
                <a:lnTo>
                  <a:pt x="588066" y="1637697"/>
                </a:lnTo>
                <a:lnTo>
                  <a:pt x="572980" y="1627658"/>
                </a:lnTo>
                <a:lnTo>
                  <a:pt x="558160" y="1617618"/>
                </a:lnTo>
                <a:lnTo>
                  <a:pt x="543339" y="1607051"/>
                </a:lnTo>
                <a:lnTo>
                  <a:pt x="528783" y="1596483"/>
                </a:lnTo>
                <a:lnTo>
                  <a:pt x="514756" y="1585651"/>
                </a:lnTo>
                <a:lnTo>
                  <a:pt x="500729" y="1574291"/>
                </a:lnTo>
                <a:lnTo>
                  <a:pt x="487232" y="1562931"/>
                </a:lnTo>
                <a:lnTo>
                  <a:pt x="473734" y="1550778"/>
                </a:lnTo>
                <a:lnTo>
                  <a:pt x="460237" y="1538889"/>
                </a:lnTo>
                <a:lnTo>
                  <a:pt x="447533" y="1526472"/>
                </a:lnTo>
                <a:lnTo>
                  <a:pt x="434830" y="1514319"/>
                </a:lnTo>
                <a:lnTo>
                  <a:pt x="422126" y="1501374"/>
                </a:lnTo>
                <a:lnTo>
                  <a:pt x="410217" y="1488428"/>
                </a:lnTo>
                <a:lnTo>
                  <a:pt x="398043" y="1474954"/>
                </a:lnTo>
                <a:lnTo>
                  <a:pt x="386398" y="1461216"/>
                </a:lnTo>
                <a:lnTo>
                  <a:pt x="375018" y="1447743"/>
                </a:lnTo>
                <a:lnTo>
                  <a:pt x="363902" y="1433476"/>
                </a:lnTo>
                <a:lnTo>
                  <a:pt x="353051" y="1419474"/>
                </a:lnTo>
                <a:lnTo>
                  <a:pt x="342729" y="1404943"/>
                </a:lnTo>
                <a:lnTo>
                  <a:pt x="332408" y="1390413"/>
                </a:lnTo>
                <a:lnTo>
                  <a:pt x="322616" y="1375354"/>
                </a:lnTo>
                <a:lnTo>
                  <a:pt x="312823" y="1360295"/>
                </a:lnTo>
                <a:lnTo>
                  <a:pt x="303560" y="1345236"/>
                </a:lnTo>
                <a:lnTo>
                  <a:pt x="294562" y="1329649"/>
                </a:lnTo>
                <a:lnTo>
                  <a:pt x="285564" y="1314061"/>
                </a:lnTo>
                <a:lnTo>
                  <a:pt x="277359" y="1298210"/>
                </a:lnTo>
                <a:lnTo>
                  <a:pt x="268890" y="1282094"/>
                </a:lnTo>
                <a:lnTo>
                  <a:pt x="261215" y="1265978"/>
                </a:lnTo>
                <a:lnTo>
                  <a:pt x="253805" y="1249598"/>
                </a:lnTo>
                <a:lnTo>
                  <a:pt x="246395" y="1232954"/>
                </a:lnTo>
                <a:lnTo>
                  <a:pt x="239514" y="1216310"/>
                </a:lnTo>
                <a:lnTo>
                  <a:pt x="233162" y="1199402"/>
                </a:lnTo>
                <a:lnTo>
                  <a:pt x="227075" y="1182229"/>
                </a:lnTo>
                <a:lnTo>
                  <a:pt x="221252" y="1164792"/>
                </a:lnTo>
                <a:lnTo>
                  <a:pt x="215695" y="1147620"/>
                </a:lnTo>
                <a:lnTo>
                  <a:pt x="210666" y="1130183"/>
                </a:lnTo>
                <a:lnTo>
                  <a:pt x="205638" y="1112218"/>
                </a:lnTo>
                <a:lnTo>
                  <a:pt x="201403" y="1094517"/>
                </a:lnTo>
                <a:lnTo>
                  <a:pt x="197169" y="1076552"/>
                </a:lnTo>
                <a:lnTo>
                  <a:pt x="193463" y="1058323"/>
                </a:lnTo>
                <a:lnTo>
                  <a:pt x="190023" y="1040358"/>
                </a:lnTo>
                <a:lnTo>
                  <a:pt x="186847" y="1022128"/>
                </a:lnTo>
                <a:lnTo>
                  <a:pt x="184465" y="1003635"/>
                </a:lnTo>
                <a:lnTo>
                  <a:pt x="182083" y="984877"/>
                </a:lnTo>
                <a:lnTo>
                  <a:pt x="0" y="984877"/>
                </a:lnTo>
                <a:lnTo>
                  <a:pt x="291651" y="693737"/>
                </a:lnTo>
                <a:close/>
                <a:moveTo>
                  <a:pt x="869208" y="600075"/>
                </a:moveTo>
                <a:lnTo>
                  <a:pt x="871538" y="600075"/>
                </a:lnTo>
                <a:lnTo>
                  <a:pt x="874126" y="600075"/>
                </a:lnTo>
                <a:lnTo>
                  <a:pt x="876456" y="600344"/>
                </a:lnTo>
                <a:lnTo>
                  <a:pt x="878526" y="600882"/>
                </a:lnTo>
                <a:lnTo>
                  <a:pt x="880597" y="601958"/>
                </a:lnTo>
                <a:lnTo>
                  <a:pt x="882668" y="602764"/>
                </a:lnTo>
                <a:lnTo>
                  <a:pt x="884997" y="604109"/>
                </a:lnTo>
                <a:lnTo>
                  <a:pt x="886809" y="605723"/>
                </a:lnTo>
                <a:lnTo>
                  <a:pt x="888621" y="607067"/>
                </a:lnTo>
                <a:lnTo>
                  <a:pt x="889915" y="608681"/>
                </a:lnTo>
                <a:lnTo>
                  <a:pt x="891209" y="610563"/>
                </a:lnTo>
                <a:lnTo>
                  <a:pt x="892503" y="612715"/>
                </a:lnTo>
                <a:lnTo>
                  <a:pt x="893538" y="615135"/>
                </a:lnTo>
                <a:lnTo>
                  <a:pt x="894315" y="617286"/>
                </a:lnTo>
                <a:lnTo>
                  <a:pt x="894833" y="619438"/>
                </a:lnTo>
                <a:lnTo>
                  <a:pt x="895091" y="621858"/>
                </a:lnTo>
                <a:lnTo>
                  <a:pt x="895350" y="624547"/>
                </a:lnTo>
                <a:lnTo>
                  <a:pt x="895091" y="626967"/>
                </a:lnTo>
                <a:lnTo>
                  <a:pt x="894833" y="629388"/>
                </a:lnTo>
                <a:lnTo>
                  <a:pt x="894315" y="632077"/>
                </a:lnTo>
                <a:lnTo>
                  <a:pt x="893538" y="634228"/>
                </a:lnTo>
                <a:lnTo>
                  <a:pt x="892503" y="636380"/>
                </a:lnTo>
                <a:lnTo>
                  <a:pt x="891209" y="638531"/>
                </a:lnTo>
                <a:lnTo>
                  <a:pt x="889915" y="640414"/>
                </a:lnTo>
                <a:lnTo>
                  <a:pt x="888621" y="642027"/>
                </a:lnTo>
                <a:lnTo>
                  <a:pt x="886809" y="643641"/>
                </a:lnTo>
                <a:lnTo>
                  <a:pt x="884997" y="644985"/>
                </a:lnTo>
                <a:lnTo>
                  <a:pt x="882668" y="646330"/>
                </a:lnTo>
                <a:lnTo>
                  <a:pt x="880597" y="647406"/>
                </a:lnTo>
                <a:lnTo>
                  <a:pt x="878526" y="648212"/>
                </a:lnTo>
                <a:lnTo>
                  <a:pt x="876456" y="648750"/>
                </a:lnTo>
                <a:lnTo>
                  <a:pt x="874126" y="649288"/>
                </a:lnTo>
                <a:lnTo>
                  <a:pt x="871538" y="649288"/>
                </a:lnTo>
                <a:lnTo>
                  <a:pt x="869208" y="649288"/>
                </a:lnTo>
                <a:lnTo>
                  <a:pt x="866879" y="648750"/>
                </a:lnTo>
                <a:lnTo>
                  <a:pt x="864290" y="648212"/>
                </a:lnTo>
                <a:lnTo>
                  <a:pt x="862220" y="647406"/>
                </a:lnTo>
                <a:lnTo>
                  <a:pt x="860149" y="646330"/>
                </a:lnTo>
                <a:lnTo>
                  <a:pt x="858337" y="644985"/>
                </a:lnTo>
                <a:lnTo>
                  <a:pt x="856267" y="643641"/>
                </a:lnTo>
                <a:lnTo>
                  <a:pt x="854714" y="642027"/>
                </a:lnTo>
                <a:lnTo>
                  <a:pt x="853161" y="640414"/>
                </a:lnTo>
                <a:lnTo>
                  <a:pt x="851608" y="638531"/>
                </a:lnTo>
                <a:lnTo>
                  <a:pt x="850572" y="636380"/>
                </a:lnTo>
                <a:lnTo>
                  <a:pt x="849537" y="634228"/>
                </a:lnTo>
                <a:lnTo>
                  <a:pt x="848761" y="632077"/>
                </a:lnTo>
                <a:lnTo>
                  <a:pt x="847984" y="629388"/>
                </a:lnTo>
                <a:lnTo>
                  <a:pt x="847725" y="626967"/>
                </a:lnTo>
                <a:lnTo>
                  <a:pt x="847725" y="624547"/>
                </a:lnTo>
                <a:lnTo>
                  <a:pt x="847725" y="621858"/>
                </a:lnTo>
                <a:lnTo>
                  <a:pt x="847984" y="619438"/>
                </a:lnTo>
                <a:lnTo>
                  <a:pt x="848761" y="617286"/>
                </a:lnTo>
                <a:lnTo>
                  <a:pt x="849537" y="615135"/>
                </a:lnTo>
                <a:lnTo>
                  <a:pt x="850572" y="612715"/>
                </a:lnTo>
                <a:lnTo>
                  <a:pt x="851608" y="610563"/>
                </a:lnTo>
                <a:lnTo>
                  <a:pt x="853161" y="608681"/>
                </a:lnTo>
                <a:lnTo>
                  <a:pt x="854714" y="607067"/>
                </a:lnTo>
                <a:lnTo>
                  <a:pt x="856267" y="605723"/>
                </a:lnTo>
                <a:lnTo>
                  <a:pt x="858337" y="604109"/>
                </a:lnTo>
                <a:lnTo>
                  <a:pt x="860149" y="602764"/>
                </a:lnTo>
                <a:lnTo>
                  <a:pt x="862220" y="601958"/>
                </a:lnTo>
                <a:lnTo>
                  <a:pt x="864290" y="600882"/>
                </a:lnTo>
                <a:lnTo>
                  <a:pt x="866879" y="600344"/>
                </a:lnTo>
                <a:lnTo>
                  <a:pt x="869208" y="600075"/>
                </a:lnTo>
                <a:close/>
                <a:moveTo>
                  <a:pt x="939775" y="566737"/>
                </a:moveTo>
                <a:lnTo>
                  <a:pt x="942182" y="566737"/>
                </a:lnTo>
                <a:lnTo>
                  <a:pt x="944856" y="566737"/>
                </a:lnTo>
                <a:lnTo>
                  <a:pt x="947264" y="567005"/>
                </a:lnTo>
                <a:lnTo>
                  <a:pt x="949671" y="567540"/>
                </a:lnTo>
                <a:lnTo>
                  <a:pt x="951810" y="568609"/>
                </a:lnTo>
                <a:lnTo>
                  <a:pt x="953950" y="569412"/>
                </a:lnTo>
                <a:lnTo>
                  <a:pt x="955822" y="570749"/>
                </a:lnTo>
                <a:lnTo>
                  <a:pt x="957695" y="572354"/>
                </a:lnTo>
                <a:lnTo>
                  <a:pt x="959567" y="573959"/>
                </a:lnTo>
                <a:lnTo>
                  <a:pt x="961172" y="575563"/>
                </a:lnTo>
                <a:lnTo>
                  <a:pt x="962776" y="577436"/>
                </a:lnTo>
                <a:lnTo>
                  <a:pt x="964114" y="579575"/>
                </a:lnTo>
                <a:lnTo>
                  <a:pt x="964916" y="581715"/>
                </a:lnTo>
                <a:lnTo>
                  <a:pt x="965986" y="583855"/>
                </a:lnTo>
                <a:lnTo>
                  <a:pt x="966521" y="586262"/>
                </a:lnTo>
                <a:lnTo>
                  <a:pt x="966788" y="588402"/>
                </a:lnTo>
                <a:lnTo>
                  <a:pt x="966788" y="591076"/>
                </a:lnTo>
                <a:lnTo>
                  <a:pt x="966788" y="593751"/>
                </a:lnTo>
                <a:lnTo>
                  <a:pt x="966521" y="595890"/>
                </a:lnTo>
                <a:lnTo>
                  <a:pt x="965986" y="598565"/>
                </a:lnTo>
                <a:lnTo>
                  <a:pt x="964916" y="600705"/>
                </a:lnTo>
                <a:lnTo>
                  <a:pt x="964114" y="602844"/>
                </a:lnTo>
                <a:lnTo>
                  <a:pt x="962776" y="604984"/>
                </a:lnTo>
                <a:lnTo>
                  <a:pt x="961172" y="606856"/>
                </a:lnTo>
                <a:lnTo>
                  <a:pt x="959567" y="608461"/>
                </a:lnTo>
                <a:lnTo>
                  <a:pt x="957695" y="610333"/>
                </a:lnTo>
                <a:lnTo>
                  <a:pt x="955822" y="611671"/>
                </a:lnTo>
                <a:lnTo>
                  <a:pt x="953950" y="612741"/>
                </a:lnTo>
                <a:lnTo>
                  <a:pt x="951810" y="613810"/>
                </a:lnTo>
                <a:lnTo>
                  <a:pt x="949671" y="614613"/>
                </a:lnTo>
                <a:lnTo>
                  <a:pt x="947264" y="615415"/>
                </a:lnTo>
                <a:lnTo>
                  <a:pt x="944856" y="615683"/>
                </a:lnTo>
                <a:lnTo>
                  <a:pt x="942182" y="615950"/>
                </a:lnTo>
                <a:lnTo>
                  <a:pt x="939775" y="615683"/>
                </a:lnTo>
                <a:lnTo>
                  <a:pt x="937367" y="615415"/>
                </a:lnTo>
                <a:lnTo>
                  <a:pt x="934960" y="614613"/>
                </a:lnTo>
                <a:lnTo>
                  <a:pt x="932553" y="613810"/>
                </a:lnTo>
                <a:lnTo>
                  <a:pt x="930413" y="612741"/>
                </a:lnTo>
                <a:lnTo>
                  <a:pt x="928541" y="611671"/>
                </a:lnTo>
                <a:lnTo>
                  <a:pt x="926669" y="610333"/>
                </a:lnTo>
                <a:lnTo>
                  <a:pt x="924797" y="608461"/>
                </a:lnTo>
                <a:lnTo>
                  <a:pt x="923192" y="606856"/>
                </a:lnTo>
                <a:lnTo>
                  <a:pt x="922122" y="604984"/>
                </a:lnTo>
                <a:lnTo>
                  <a:pt x="920785" y="602844"/>
                </a:lnTo>
                <a:lnTo>
                  <a:pt x="919447" y="600705"/>
                </a:lnTo>
                <a:lnTo>
                  <a:pt x="918913" y="598565"/>
                </a:lnTo>
                <a:lnTo>
                  <a:pt x="918378" y="595890"/>
                </a:lnTo>
                <a:lnTo>
                  <a:pt x="917575" y="593751"/>
                </a:lnTo>
                <a:lnTo>
                  <a:pt x="917575" y="591076"/>
                </a:lnTo>
                <a:lnTo>
                  <a:pt x="917575" y="588402"/>
                </a:lnTo>
                <a:lnTo>
                  <a:pt x="918378" y="586262"/>
                </a:lnTo>
                <a:lnTo>
                  <a:pt x="918913" y="583855"/>
                </a:lnTo>
                <a:lnTo>
                  <a:pt x="919447" y="581715"/>
                </a:lnTo>
                <a:lnTo>
                  <a:pt x="920785" y="579575"/>
                </a:lnTo>
                <a:lnTo>
                  <a:pt x="922122" y="577436"/>
                </a:lnTo>
                <a:lnTo>
                  <a:pt x="923192" y="575563"/>
                </a:lnTo>
                <a:lnTo>
                  <a:pt x="924797" y="573959"/>
                </a:lnTo>
                <a:lnTo>
                  <a:pt x="926669" y="572354"/>
                </a:lnTo>
                <a:lnTo>
                  <a:pt x="928541" y="570749"/>
                </a:lnTo>
                <a:lnTo>
                  <a:pt x="930413" y="569412"/>
                </a:lnTo>
                <a:lnTo>
                  <a:pt x="932553" y="568609"/>
                </a:lnTo>
                <a:lnTo>
                  <a:pt x="934960" y="567540"/>
                </a:lnTo>
                <a:lnTo>
                  <a:pt x="937367" y="567005"/>
                </a:lnTo>
                <a:lnTo>
                  <a:pt x="939775" y="566737"/>
                </a:lnTo>
                <a:close/>
                <a:moveTo>
                  <a:pt x="798367" y="566737"/>
                </a:moveTo>
                <a:lnTo>
                  <a:pt x="801027" y="566737"/>
                </a:lnTo>
                <a:lnTo>
                  <a:pt x="803687" y="566737"/>
                </a:lnTo>
                <a:lnTo>
                  <a:pt x="805815" y="567005"/>
                </a:lnTo>
                <a:lnTo>
                  <a:pt x="808209" y="567540"/>
                </a:lnTo>
                <a:lnTo>
                  <a:pt x="810337" y="568609"/>
                </a:lnTo>
                <a:lnTo>
                  <a:pt x="812465" y="569412"/>
                </a:lnTo>
                <a:lnTo>
                  <a:pt x="814860" y="570749"/>
                </a:lnTo>
                <a:lnTo>
                  <a:pt x="816722" y="572354"/>
                </a:lnTo>
                <a:lnTo>
                  <a:pt x="818052" y="573959"/>
                </a:lnTo>
                <a:lnTo>
                  <a:pt x="819648" y="575563"/>
                </a:lnTo>
                <a:lnTo>
                  <a:pt x="821244" y="577436"/>
                </a:lnTo>
                <a:lnTo>
                  <a:pt x="822574" y="579575"/>
                </a:lnTo>
                <a:lnTo>
                  <a:pt x="823372" y="581715"/>
                </a:lnTo>
                <a:lnTo>
                  <a:pt x="824436" y="583855"/>
                </a:lnTo>
                <a:lnTo>
                  <a:pt x="824968" y="586262"/>
                </a:lnTo>
                <a:lnTo>
                  <a:pt x="825234" y="588402"/>
                </a:lnTo>
                <a:lnTo>
                  <a:pt x="825500" y="591076"/>
                </a:lnTo>
                <a:lnTo>
                  <a:pt x="825234" y="593751"/>
                </a:lnTo>
                <a:lnTo>
                  <a:pt x="824968" y="595890"/>
                </a:lnTo>
                <a:lnTo>
                  <a:pt x="824436" y="598565"/>
                </a:lnTo>
                <a:lnTo>
                  <a:pt x="823372" y="600705"/>
                </a:lnTo>
                <a:lnTo>
                  <a:pt x="822574" y="602844"/>
                </a:lnTo>
                <a:lnTo>
                  <a:pt x="821244" y="604984"/>
                </a:lnTo>
                <a:lnTo>
                  <a:pt x="819648" y="606856"/>
                </a:lnTo>
                <a:lnTo>
                  <a:pt x="818052" y="608461"/>
                </a:lnTo>
                <a:lnTo>
                  <a:pt x="816722" y="610333"/>
                </a:lnTo>
                <a:lnTo>
                  <a:pt x="814860" y="611671"/>
                </a:lnTo>
                <a:lnTo>
                  <a:pt x="812465" y="612741"/>
                </a:lnTo>
                <a:lnTo>
                  <a:pt x="810337" y="613810"/>
                </a:lnTo>
                <a:lnTo>
                  <a:pt x="808209" y="614613"/>
                </a:lnTo>
                <a:lnTo>
                  <a:pt x="805815" y="615415"/>
                </a:lnTo>
                <a:lnTo>
                  <a:pt x="803687" y="615683"/>
                </a:lnTo>
                <a:lnTo>
                  <a:pt x="801027" y="615950"/>
                </a:lnTo>
                <a:lnTo>
                  <a:pt x="798367" y="615683"/>
                </a:lnTo>
                <a:lnTo>
                  <a:pt x="796238" y="615415"/>
                </a:lnTo>
                <a:lnTo>
                  <a:pt x="793578" y="614613"/>
                </a:lnTo>
                <a:lnTo>
                  <a:pt x="791450" y="613810"/>
                </a:lnTo>
                <a:lnTo>
                  <a:pt x="789322" y="612741"/>
                </a:lnTo>
                <a:lnTo>
                  <a:pt x="787194" y="611671"/>
                </a:lnTo>
                <a:lnTo>
                  <a:pt x="785332" y="610333"/>
                </a:lnTo>
                <a:lnTo>
                  <a:pt x="783736" y="608461"/>
                </a:lnTo>
                <a:lnTo>
                  <a:pt x="781874" y="606856"/>
                </a:lnTo>
                <a:lnTo>
                  <a:pt x="780544" y="604984"/>
                </a:lnTo>
                <a:lnTo>
                  <a:pt x="779479" y="602844"/>
                </a:lnTo>
                <a:lnTo>
                  <a:pt x="778415" y="600705"/>
                </a:lnTo>
                <a:lnTo>
                  <a:pt x="777617" y="598565"/>
                </a:lnTo>
                <a:lnTo>
                  <a:pt x="777085" y="595890"/>
                </a:lnTo>
                <a:lnTo>
                  <a:pt x="776553" y="593751"/>
                </a:lnTo>
                <a:lnTo>
                  <a:pt x="776287" y="591076"/>
                </a:lnTo>
                <a:lnTo>
                  <a:pt x="776553" y="588402"/>
                </a:lnTo>
                <a:lnTo>
                  <a:pt x="777085" y="586262"/>
                </a:lnTo>
                <a:lnTo>
                  <a:pt x="777617" y="583855"/>
                </a:lnTo>
                <a:lnTo>
                  <a:pt x="778415" y="581715"/>
                </a:lnTo>
                <a:lnTo>
                  <a:pt x="779479" y="579575"/>
                </a:lnTo>
                <a:lnTo>
                  <a:pt x="780544" y="577436"/>
                </a:lnTo>
                <a:lnTo>
                  <a:pt x="781874" y="575563"/>
                </a:lnTo>
                <a:lnTo>
                  <a:pt x="783736" y="573959"/>
                </a:lnTo>
                <a:lnTo>
                  <a:pt x="785332" y="572354"/>
                </a:lnTo>
                <a:lnTo>
                  <a:pt x="787194" y="570749"/>
                </a:lnTo>
                <a:lnTo>
                  <a:pt x="789322" y="569412"/>
                </a:lnTo>
                <a:lnTo>
                  <a:pt x="791450" y="568609"/>
                </a:lnTo>
                <a:lnTo>
                  <a:pt x="793578" y="567540"/>
                </a:lnTo>
                <a:lnTo>
                  <a:pt x="796238" y="567005"/>
                </a:lnTo>
                <a:lnTo>
                  <a:pt x="798367" y="566737"/>
                </a:lnTo>
                <a:close/>
                <a:moveTo>
                  <a:pt x="660880" y="555625"/>
                </a:moveTo>
                <a:lnTo>
                  <a:pt x="662202" y="555890"/>
                </a:lnTo>
                <a:lnTo>
                  <a:pt x="663789" y="555890"/>
                </a:lnTo>
                <a:lnTo>
                  <a:pt x="667227" y="557213"/>
                </a:lnTo>
                <a:lnTo>
                  <a:pt x="670930" y="559065"/>
                </a:lnTo>
                <a:lnTo>
                  <a:pt x="675162" y="561711"/>
                </a:lnTo>
                <a:lnTo>
                  <a:pt x="679658" y="565150"/>
                </a:lnTo>
                <a:lnTo>
                  <a:pt x="684154" y="569119"/>
                </a:lnTo>
                <a:lnTo>
                  <a:pt x="689443" y="573352"/>
                </a:lnTo>
                <a:lnTo>
                  <a:pt x="700287" y="583936"/>
                </a:lnTo>
                <a:lnTo>
                  <a:pt x="711924" y="595842"/>
                </a:lnTo>
                <a:lnTo>
                  <a:pt x="724883" y="609071"/>
                </a:lnTo>
                <a:lnTo>
                  <a:pt x="738371" y="622829"/>
                </a:lnTo>
                <a:lnTo>
                  <a:pt x="752653" y="636588"/>
                </a:lnTo>
                <a:lnTo>
                  <a:pt x="760323" y="643467"/>
                </a:lnTo>
                <a:lnTo>
                  <a:pt x="767728" y="650082"/>
                </a:lnTo>
                <a:lnTo>
                  <a:pt x="775662" y="656696"/>
                </a:lnTo>
                <a:lnTo>
                  <a:pt x="783332" y="662782"/>
                </a:lnTo>
                <a:lnTo>
                  <a:pt x="791266" y="668602"/>
                </a:lnTo>
                <a:lnTo>
                  <a:pt x="799730" y="674159"/>
                </a:lnTo>
                <a:lnTo>
                  <a:pt x="807928" y="679450"/>
                </a:lnTo>
                <a:lnTo>
                  <a:pt x="816392" y="684213"/>
                </a:lnTo>
                <a:lnTo>
                  <a:pt x="824590" y="688182"/>
                </a:lnTo>
                <a:lnTo>
                  <a:pt x="833318" y="691621"/>
                </a:lnTo>
                <a:lnTo>
                  <a:pt x="841781" y="694267"/>
                </a:lnTo>
                <a:lnTo>
                  <a:pt x="846277" y="695590"/>
                </a:lnTo>
                <a:lnTo>
                  <a:pt x="850509" y="696384"/>
                </a:lnTo>
                <a:lnTo>
                  <a:pt x="854740" y="696913"/>
                </a:lnTo>
                <a:lnTo>
                  <a:pt x="859237" y="697707"/>
                </a:lnTo>
                <a:lnTo>
                  <a:pt x="863468" y="697971"/>
                </a:lnTo>
                <a:lnTo>
                  <a:pt x="867700" y="697971"/>
                </a:lnTo>
                <a:lnTo>
                  <a:pt x="872196" y="697971"/>
                </a:lnTo>
                <a:lnTo>
                  <a:pt x="876427" y="697707"/>
                </a:lnTo>
                <a:lnTo>
                  <a:pt x="880924" y="696913"/>
                </a:lnTo>
                <a:lnTo>
                  <a:pt x="885420" y="696384"/>
                </a:lnTo>
                <a:lnTo>
                  <a:pt x="893883" y="694267"/>
                </a:lnTo>
                <a:lnTo>
                  <a:pt x="902875" y="691886"/>
                </a:lnTo>
                <a:lnTo>
                  <a:pt x="911603" y="688446"/>
                </a:lnTo>
                <a:lnTo>
                  <a:pt x="920066" y="684477"/>
                </a:lnTo>
                <a:lnTo>
                  <a:pt x="928794" y="679980"/>
                </a:lnTo>
                <a:lnTo>
                  <a:pt x="937521" y="675217"/>
                </a:lnTo>
                <a:lnTo>
                  <a:pt x="945720" y="669661"/>
                </a:lnTo>
                <a:lnTo>
                  <a:pt x="953919" y="664104"/>
                </a:lnTo>
                <a:lnTo>
                  <a:pt x="962382" y="658019"/>
                </a:lnTo>
                <a:lnTo>
                  <a:pt x="970316" y="651669"/>
                </a:lnTo>
                <a:lnTo>
                  <a:pt x="978515" y="645319"/>
                </a:lnTo>
                <a:lnTo>
                  <a:pt x="986449" y="638704"/>
                </a:lnTo>
                <a:lnTo>
                  <a:pt x="1001524" y="625475"/>
                </a:lnTo>
                <a:lnTo>
                  <a:pt x="1016070" y="612246"/>
                </a:lnTo>
                <a:lnTo>
                  <a:pt x="1029559" y="599546"/>
                </a:lnTo>
                <a:lnTo>
                  <a:pt x="1042253" y="588169"/>
                </a:lnTo>
                <a:lnTo>
                  <a:pt x="1053626" y="578115"/>
                </a:lnTo>
                <a:lnTo>
                  <a:pt x="1059180" y="573881"/>
                </a:lnTo>
                <a:lnTo>
                  <a:pt x="1063940" y="570177"/>
                </a:lnTo>
                <a:lnTo>
                  <a:pt x="1068701" y="567002"/>
                </a:lnTo>
                <a:lnTo>
                  <a:pt x="1072933" y="564621"/>
                </a:lnTo>
                <a:lnTo>
                  <a:pt x="1076900" y="562769"/>
                </a:lnTo>
                <a:lnTo>
                  <a:pt x="1080602" y="561711"/>
                </a:lnTo>
                <a:lnTo>
                  <a:pt x="1082454" y="561446"/>
                </a:lnTo>
                <a:lnTo>
                  <a:pt x="1084041" y="561711"/>
                </a:lnTo>
                <a:lnTo>
                  <a:pt x="1085627" y="561711"/>
                </a:lnTo>
                <a:lnTo>
                  <a:pt x="1086950" y="562240"/>
                </a:lnTo>
                <a:lnTo>
                  <a:pt x="1098322" y="567531"/>
                </a:lnTo>
                <a:lnTo>
                  <a:pt x="1109430" y="572823"/>
                </a:lnTo>
                <a:lnTo>
                  <a:pt x="1119480" y="578115"/>
                </a:lnTo>
                <a:lnTo>
                  <a:pt x="1129266" y="582877"/>
                </a:lnTo>
                <a:lnTo>
                  <a:pt x="1146721" y="592931"/>
                </a:lnTo>
                <a:lnTo>
                  <a:pt x="1161267" y="601398"/>
                </a:lnTo>
                <a:lnTo>
                  <a:pt x="1173433" y="608806"/>
                </a:lnTo>
                <a:lnTo>
                  <a:pt x="1182161" y="614363"/>
                </a:lnTo>
                <a:lnTo>
                  <a:pt x="1189037" y="619390"/>
                </a:lnTo>
                <a:lnTo>
                  <a:pt x="1189037" y="656961"/>
                </a:lnTo>
                <a:lnTo>
                  <a:pt x="1189037" y="823913"/>
                </a:lnTo>
                <a:lnTo>
                  <a:pt x="541337" y="823913"/>
                </a:lnTo>
                <a:lnTo>
                  <a:pt x="541337" y="656961"/>
                </a:lnTo>
                <a:lnTo>
                  <a:pt x="541337" y="619390"/>
                </a:lnTo>
                <a:lnTo>
                  <a:pt x="549535" y="613834"/>
                </a:lnTo>
                <a:lnTo>
                  <a:pt x="559321" y="607219"/>
                </a:lnTo>
                <a:lnTo>
                  <a:pt x="573074" y="599017"/>
                </a:lnTo>
                <a:lnTo>
                  <a:pt x="590000" y="589492"/>
                </a:lnTo>
                <a:lnTo>
                  <a:pt x="599521" y="584200"/>
                </a:lnTo>
                <a:lnTo>
                  <a:pt x="609836" y="578644"/>
                </a:lnTo>
                <a:lnTo>
                  <a:pt x="620944" y="573088"/>
                </a:lnTo>
                <a:lnTo>
                  <a:pt x="632846" y="567531"/>
                </a:lnTo>
                <a:lnTo>
                  <a:pt x="645012" y="561975"/>
                </a:lnTo>
                <a:lnTo>
                  <a:pt x="657971" y="556154"/>
                </a:lnTo>
                <a:lnTo>
                  <a:pt x="659293" y="555890"/>
                </a:lnTo>
                <a:lnTo>
                  <a:pt x="660880" y="555625"/>
                </a:lnTo>
                <a:close/>
                <a:moveTo>
                  <a:pt x="1010944" y="534987"/>
                </a:moveTo>
                <a:lnTo>
                  <a:pt x="1013351" y="534987"/>
                </a:lnTo>
                <a:lnTo>
                  <a:pt x="1015758" y="534987"/>
                </a:lnTo>
                <a:lnTo>
                  <a:pt x="1018433" y="535246"/>
                </a:lnTo>
                <a:lnTo>
                  <a:pt x="1020840" y="536022"/>
                </a:lnTo>
                <a:lnTo>
                  <a:pt x="1022980" y="536799"/>
                </a:lnTo>
                <a:lnTo>
                  <a:pt x="1025120" y="537834"/>
                </a:lnTo>
                <a:lnTo>
                  <a:pt x="1027527" y="538870"/>
                </a:lnTo>
                <a:lnTo>
                  <a:pt x="1029399" y="540423"/>
                </a:lnTo>
                <a:lnTo>
                  <a:pt x="1030736" y="541976"/>
                </a:lnTo>
                <a:lnTo>
                  <a:pt x="1032341" y="543787"/>
                </a:lnTo>
                <a:lnTo>
                  <a:pt x="1033946" y="545599"/>
                </a:lnTo>
                <a:lnTo>
                  <a:pt x="1035283" y="547411"/>
                </a:lnTo>
                <a:lnTo>
                  <a:pt x="1036086" y="549482"/>
                </a:lnTo>
                <a:lnTo>
                  <a:pt x="1037155" y="551552"/>
                </a:lnTo>
                <a:lnTo>
                  <a:pt x="1037690" y="553882"/>
                </a:lnTo>
                <a:lnTo>
                  <a:pt x="1037958" y="556470"/>
                </a:lnTo>
                <a:lnTo>
                  <a:pt x="1038225" y="558800"/>
                </a:lnTo>
                <a:lnTo>
                  <a:pt x="1037958" y="561129"/>
                </a:lnTo>
                <a:lnTo>
                  <a:pt x="1037690" y="563717"/>
                </a:lnTo>
                <a:lnTo>
                  <a:pt x="1037155" y="565788"/>
                </a:lnTo>
                <a:lnTo>
                  <a:pt x="1036086" y="568118"/>
                </a:lnTo>
                <a:lnTo>
                  <a:pt x="1035283" y="569929"/>
                </a:lnTo>
                <a:lnTo>
                  <a:pt x="1033946" y="572000"/>
                </a:lnTo>
                <a:lnTo>
                  <a:pt x="1032341" y="573812"/>
                </a:lnTo>
                <a:lnTo>
                  <a:pt x="1030736" y="575624"/>
                </a:lnTo>
                <a:lnTo>
                  <a:pt x="1029399" y="577177"/>
                </a:lnTo>
                <a:lnTo>
                  <a:pt x="1027527" y="578471"/>
                </a:lnTo>
                <a:lnTo>
                  <a:pt x="1025120" y="579506"/>
                </a:lnTo>
                <a:lnTo>
                  <a:pt x="1022980" y="580541"/>
                </a:lnTo>
                <a:lnTo>
                  <a:pt x="1020840" y="581318"/>
                </a:lnTo>
                <a:lnTo>
                  <a:pt x="1018433" y="582094"/>
                </a:lnTo>
                <a:lnTo>
                  <a:pt x="1015758" y="582353"/>
                </a:lnTo>
                <a:lnTo>
                  <a:pt x="1013351" y="582612"/>
                </a:lnTo>
                <a:lnTo>
                  <a:pt x="1010944" y="582353"/>
                </a:lnTo>
                <a:lnTo>
                  <a:pt x="1008537" y="582094"/>
                </a:lnTo>
                <a:lnTo>
                  <a:pt x="1006130" y="581318"/>
                </a:lnTo>
                <a:lnTo>
                  <a:pt x="1003990" y="580541"/>
                </a:lnTo>
                <a:lnTo>
                  <a:pt x="1001850" y="579506"/>
                </a:lnTo>
                <a:lnTo>
                  <a:pt x="999711" y="578471"/>
                </a:lnTo>
                <a:lnTo>
                  <a:pt x="997838" y="577177"/>
                </a:lnTo>
                <a:lnTo>
                  <a:pt x="996234" y="575624"/>
                </a:lnTo>
                <a:lnTo>
                  <a:pt x="994629" y="573812"/>
                </a:lnTo>
                <a:lnTo>
                  <a:pt x="993024" y="572000"/>
                </a:lnTo>
                <a:lnTo>
                  <a:pt x="991954" y="569929"/>
                </a:lnTo>
                <a:lnTo>
                  <a:pt x="990884" y="568118"/>
                </a:lnTo>
                <a:lnTo>
                  <a:pt x="990082" y="565788"/>
                </a:lnTo>
                <a:lnTo>
                  <a:pt x="989280" y="563717"/>
                </a:lnTo>
                <a:lnTo>
                  <a:pt x="989012" y="561129"/>
                </a:lnTo>
                <a:lnTo>
                  <a:pt x="989012" y="558800"/>
                </a:lnTo>
                <a:lnTo>
                  <a:pt x="989012" y="556470"/>
                </a:lnTo>
                <a:lnTo>
                  <a:pt x="989280" y="553882"/>
                </a:lnTo>
                <a:lnTo>
                  <a:pt x="990082" y="551552"/>
                </a:lnTo>
                <a:lnTo>
                  <a:pt x="990884" y="549482"/>
                </a:lnTo>
                <a:lnTo>
                  <a:pt x="991954" y="547411"/>
                </a:lnTo>
                <a:lnTo>
                  <a:pt x="993024" y="545599"/>
                </a:lnTo>
                <a:lnTo>
                  <a:pt x="994629" y="543787"/>
                </a:lnTo>
                <a:lnTo>
                  <a:pt x="996234" y="541976"/>
                </a:lnTo>
                <a:lnTo>
                  <a:pt x="997838" y="540423"/>
                </a:lnTo>
                <a:lnTo>
                  <a:pt x="999711" y="538870"/>
                </a:lnTo>
                <a:lnTo>
                  <a:pt x="1001850" y="537834"/>
                </a:lnTo>
                <a:lnTo>
                  <a:pt x="1003990" y="536799"/>
                </a:lnTo>
                <a:lnTo>
                  <a:pt x="1006130" y="536022"/>
                </a:lnTo>
                <a:lnTo>
                  <a:pt x="1008537" y="535246"/>
                </a:lnTo>
                <a:lnTo>
                  <a:pt x="1010944" y="534987"/>
                </a:lnTo>
                <a:close/>
                <a:moveTo>
                  <a:pt x="727050" y="534987"/>
                </a:moveTo>
                <a:lnTo>
                  <a:pt x="729457" y="534987"/>
                </a:lnTo>
                <a:lnTo>
                  <a:pt x="732131" y="534987"/>
                </a:lnTo>
                <a:lnTo>
                  <a:pt x="734539" y="535246"/>
                </a:lnTo>
                <a:lnTo>
                  <a:pt x="736678" y="536022"/>
                </a:lnTo>
                <a:lnTo>
                  <a:pt x="739085" y="536799"/>
                </a:lnTo>
                <a:lnTo>
                  <a:pt x="741493" y="537834"/>
                </a:lnTo>
                <a:lnTo>
                  <a:pt x="743365" y="538870"/>
                </a:lnTo>
                <a:lnTo>
                  <a:pt x="745237" y="540423"/>
                </a:lnTo>
                <a:lnTo>
                  <a:pt x="747109" y="541976"/>
                </a:lnTo>
                <a:lnTo>
                  <a:pt x="748447" y="543787"/>
                </a:lnTo>
                <a:lnTo>
                  <a:pt x="749784" y="545599"/>
                </a:lnTo>
                <a:lnTo>
                  <a:pt x="751121" y="547411"/>
                </a:lnTo>
                <a:lnTo>
                  <a:pt x="752191" y="549482"/>
                </a:lnTo>
                <a:lnTo>
                  <a:pt x="752993" y="551552"/>
                </a:lnTo>
                <a:lnTo>
                  <a:pt x="753528" y="553882"/>
                </a:lnTo>
                <a:lnTo>
                  <a:pt x="753796" y="556470"/>
                </a:lnTo>
                <a:lnTo>
                  <a:pt x="754063" y="558800"/>
                </a:lnTo>
                <a:lnTo>
                  <a:pt x="753796" y="561129"/>
                </a:lnTo>
                <a:lnTo>
                  <a:pt x="753528" y="563717"/>
                </a:lnTo>
                <a:lnTo>
                  <a:pt x="752993" y="565788"/>
                </a:lnTo>
                <a:lnTo>
                  <a:pt x="752191" y="568118"/>
                </a:lnTo>
                <a:lnTo>
                  <a:pt x="751121" y="569929"/>
                </a:lnTo>
                <a:lnTo>
                  <a:pt x="749784" y="572000"/>
                </a:lnTo>
                <a:lnTo>
                  <a:pt x="748447" y="573812"/>
                </a:lnTo>
                <a:lnTo>
                  <a:pt x="747109" y="575624"/>
                </a:lnTo>
                <a:lnTo>
                  <a:pt x="745237" y="577177"/>
                </a:lnTo>
                <a:lnTo>
                  <a:pt x="743365" y="578471"/>
                </a:lnTo>
                <a:lnTo>
                  <a:pt x="741493" y="579506"/>
                </a:lnTo>
                <a:lnTo>
                  <a:pt x="739085" y="580541"/>
                </a:lnTo>
                <a:lnTo>
                  <a:pt x="736678" y="581318"/>
                </a:lnTo>
                <a:lnTo>
                  <a:pt x="734539" y="582094"/>
                </a:lnTo>
                <a:lnTo>
                  <a:pt x="732131" y="582353"/>
                </a:lnTo>
                <a:lnTo>
                  <a:pt x="729457" y="582612"/>
                </a:lnTo>
                <a:lnTo>
                  <a:pt x="727050" y="582353"/>
                </a:lnTo>
                <a:lnTo>
                  <a:pt x="724642" y="582094"/>
                </a:lnTo>
                <a:lnTo>
                  <a:pt x="722235" y="581318"/>
                </a:lnTo>
                <a:lnTo>
                  <a:pt x="719828" y="580541"/>
                </a:lnTo>
                <a:lnTo>
                  <a:pt x="717688" y="579506"/>
                </a:lnTo>
                <a:lnTo>
                  <a:pt x="715816" y="578471"/>
                </a:lnTo>
                <a:lnTo>
                  <a:pt x="713944" y="577177"/>
                </a:lnTo>
                <a:lnTo>
                  <a:pt x="712072" y="575624"/>
                </a:lnTo>
                <a:lnTo>
                  <a:pt x="710467" y="573812"/>
                </a:lnTo>
                <a:lnTo>
                  <a:pt x="708862" y="572000"/>
                </a:lnTo>
                <a:lnTo>
                  <a:pt x="707792" y="569929"/>
                </a:lnTo>
                <a:lnTo>
                  <a:pt x="706722" y="568118"/>
                </a:lnTo>
                <a:lnTo>
                  <a:pt x="705920" y="565788"/>
                </a:lnTo>
                <a:lnTo>
                  <a:pt x="705118" y="563717"/>
                </a:lnTo>
                <a:lnTo>
                  <a:pt x="704850" y="561129"/>
                </a:lnTo>
                <a:lnTo>
                  <a:pt x="704850" y="558800"/>
                </a:lnTo>
                <a:lnTo>
                  <a:pt x="704850" y="556470"/>
                </a:lnTo>
                <a:lnTo>
                  <a:pt x="705118" y="553882"/>
                </a:lnTo>
                <a:lnTo>
                  <a:pt x="705920" y="551552"/>
                </a:lnTo>
                <a:lnTo>
                  <a:pt x="706722" y="549482"/>
                </a:lnTo>
                <a:lnTo>
                  <a:pt x="707792" y="547411"/>
                </a:lnTo>
                <a:lnTo>
                  <a:pt x="708862" y="545599"/>
                </a:lnTo>
                <a:lnTo>
                  <a:pt x="710467" y="543787"/>
                </a:lnTo>
                <a:lnTo>
                  <a:pt x="712072" y="541976"/>
                </a:lnTo>
                <a:lnTo>
                  <a:pt x="713944" y="540423"/>
                </a:lnTo>
                <a:lnTo>
                  <a:pt x="715816" y="538870"/>
                </a:lnTo>
                <a:lnTo>
                  <a:pt x="717688" y="537834"/>
                </a:lnTo>
                <a:lnTo>
                  <a:pt x="719828" y="536799"/>
                </a:lnTo>
                <a:lnTo>
                  <a:pt x="722235" y="536022"/>
                </a:lnTo>
                <a:lnTo>
                  <a:pt x="724642" y="535246"/>
                </a:lnTo>
                <a:lnTo>
                  <a:pt x="727050" y="534987"/>
                </a:lnTo>
                <a:close/>
                <a:moveTo>
                  <a:pt x="779198" y="191300"/>
                </a:moveTo>
                <a:lnTo>
                  <a:pt x="777082" y="191828"/>
                </a:lnTo>
                <a:lnTo>
                  <a:pt x="774965" y="192356"/>
                </a:lnTo>
                <a:lnTo>
                  <a:pt x="772848" y="193677"/>
                </a:lnTo>
                <a:lnTo>
                  <a:pt x="770467" y="194998"/>
                </a:lnTo>
                <a:lnTo>
                  <a:pt x="768615" y="196582"/>
                </a:lnTo>
                <a:lnTo>
                  <a:pt x="765440" y="206884"/>
                </a:lnTo>
                <a:lnTo>
                  <a:pt x="762530" y="217714"/>
                </a:lnTo>
                <a:lnTo>
                  <a:pt x="760148" y="228808"/>
                </a:lnTo>
                <a:lnTo>
                  <a:pt x="758032" y="240167"/>
                </a:lnTo>
                <a:lnTo>
                  <a:pt x="756444" y="251789"/>
                </a:lnTo>
                <a:lnTo>
                  <a:pt x="755386" y="263940"/>
                </a:lnTo>
                <a:lnTo>
                  <a:pt x="754592" y="276090"/>
                </a:lnTo>
                <a:lnTo>
                  <a:pt x="754592" y="288769"/>
                </a:lnTo>
                <a:lnTo>
                  <a:pt x="754592" y="298015"/>
                </a:lnTo>
                <a:lnTo>
                  <a:pt x="755121" y="307260"/>
                </a:lnTo>
                <a:lnTo>
                  <a:pt x="756180" y="316241"/>
                </a:lnTo>
                <a:lnTo>
                  <a:pt x="757238" y="324957"/>
                </a:lnTo>
                <a:lnTo>
                  <a:pt x="759090" y="333938"/>
                </a:lnTo>
                <a:lnTo>
                  <a:pt x="760942" y="342655"/>
                </a:lnTo>
                <a:lnTo>
                  <a:pt x="763588" y="351108"/>
                </a:lnTo>
                <a:lnTo>
                  <a:pt x="765969" y="359561"/>
                </a:lnTo>
                <a:lnTo>
                  <a:pt x="768615" y="367485"/>
                </a:lnTo>
                <a:lnTo>
                  <a:pt x="772055" y="375673"/>
                </a:lnTo>
                <a:lnTo>
                  <a:pt x="775494" y="383334"/>
                </a:lnTo>
                <a:lnTo>
                  <a:pt x="778934" y="390730"/>
                </a:lnTo>
                <a:lnTo>
                  <a:pt x="782902" y="397598"/>
                </a:lnTo>
                <a:lnTo>
                  <a:pt x="786871" y="404730"/>
                </a:lnTo>
                <a:lnTo>
                  <a:pt x="791105" y="411597"/>
                </a:lnTo>
                <a:lnTo>
                  <a:pt x="795602" y="417937"/>
                </a:lnTo>
                <a:lnTo>
                  <a:pt x="800100" y="424276"/>
                </a:lnTo>
                <a:lnTo>
                  <a:pt x="805128" y="430088"/>
                </a:lnTo>
                <a:lnTo>
                  <a:pt x="809890" y="435106"/>
                </a:lnTo>
                <a:lnTo>
                  <a:pt x="814917" y="440389"/>
                </a:lnTo>
                <a:lnTo>
                  <a:pt x="820209" y="445408"/>
                </a:lnTo>
                <a:lnTo>
                  <a:pt x="825500" y="449899"/>
                </a:lnTo>
                <a:lnTo>
                  <a:pt x="830792" y="454125"/>
                </a:lnTo>
                <a:lnTo>
                  <a:pt x="835819" y="457823"/>
                </a:lnTo>
                <a:lnTo>
                  <a:pt x="841375" y="460993"/>
                </a:lnTo>
                <a:lnTo>
                  <a:pt x="846667" y="463898"/>
                </a:lnTo>
                <a:lnTo>
                  <a:pt x="852223" y="466540"/>
                </a:lnTo>
                <a:lnTo>
                  <a:pt x="857780" y="468389"/>
                </a:lnTo>
                <a:lnTo>
                  <a:pt x="863336" y="470238"/>
                </a:lnTo>
                <a:lnTo>
                  <a:pt x="868628" y="471558"/>
                </a:lnTo>
                <a:lnTo>
                  <a:pt x="874184" y="472087"/>
                </a:lnTo>
                <a:lnTo>
                  <a:pt x="879475" y="472351"/>
                </a:lnTo>
                <a:lnTo>
                  <a:pt x="884503" y="472087"/>
                </a:lnTo>
                <a:lnTo>
                  <a:pt x="890059" y="471558"/>
                </a:lnTo>
                <a:lnTo>
                  <a:pt x="895350" y="470238"/>
                </a:lnTo>
                <a:lnTo>
                  <a:pt x="900907" y="468389"/>
                </a:lnTo>
                <a:lnTo>
                  <a:pt x="906463" y="466540"/>
                </a:lnTo>
                <a:lnTo>
                  <a:pt x="912019" y="463898"/>
                </a:lnTo>
                <a:lnTo>
                  <a:pt x="917311" y="460993"/>
                </a:lnTo>
                <a:lnTo>
                  <a:pt x="922867" y="457823"/>
                </a:lnTo>
                <a:lnTo>
                  <a:pt x="928159" y="454125"/>
                </a:lnTo>
                <a:lnTo>
                  <a:pt x="933186" y="449899"/>
                </a:lnTo>
                <a:lnTo>
                  <a:pt x="938478" y="445408"/>
                </a:lnTo>
                <a:lnTo>
                  <a:pt x="943769" y="440389"/>
                </a:lnTo>
                <a:lnTo>
                  <a:pt x="948796" y="435106"/>
                </a:lnTo>
                <a:lnTo>
                  <a:pt x="953559" y="430088"/>
                </a:lnTo>
                <a:lnTo>
                  <a:pt x="958321" y="424276"/>
                </a:lnTo>
                <a:lnTo>
                  <a:pt x="962819" y="417937"/>
                </a:lnTo>
                <a:lnTo>
                  <a:pt x="967582" y="411597"/>
                </a:lnTo>
                <a:lnTo>
                  <a:pt x="971551" y="404730"/>
                </a:lnTo>
                <a:lnTo>
                  <a:pt x="975784" y="397598"/>
                </a:lnTo>
                <a:lnTo>
                  <a:pt x="979488" y="390730"/>
                </a:lnTo>
                <a:lnTo>
                  <a:pt x="983192" y="383334"/>
                </a:lnTo>
                <a:lnTo>
                  <a:pt x="986632" y="375673"/>
                </a:lnTo>
                <a:lnTo>
                  <a:pt x="989807" y="367485"/>
                </a:lnTo>
                <a:lnTo>
                  <a:pt x="992453" y="359561"/>
                </a:lnTo>
                <a:lnTo>
                  <a:pt x="995363" y="351108"/>
                </a:lnTo>
                <a:lnTo>
                  <a:pt x="997480" y="342655"/>
                </a:lnTo>
                <a:lnTo>
                  <a:pt x="999596" y="333938"/>
                </a:lnTo>
                <a:lnTo>
                  <a:pt x="1001184" y="324957"/>
                </a:lnTo>
                <a:lnTo>
                  <a:pt x="1002242" y="316241"/>
                </a:lnTo>
                <a:lnTo>
                  <a:pt x="1003301" y="307260"/>
                </a:lnTo>
                <a:lnTo>
                  <a:pt x="1003830" y="298015"/>
                </a:lnTo>
                <a:lnTo>
                  <a:pt x="1004094" y="288769"/>
                </a:lnTo>
                <a:lnTo>
                  <a:pt x="1003830" y="282430"/>
                </a:lnTo>
                <a:lnTo>
                  <a:pt x="1003830" y="276090"/>
                </a:lnTo>
                <a:lnTo>
                  <a:pt x="989807" y="275034"/>
                </a:lnTo>
                <a:lnTo>
                  <a:pt x="975255" y="273449"/>
                </a:lnTo>
                <a:lnTo>
                  <a:pt x="960703" y="271600"/>
                </a:lnTo>
                <a:lnTo>
                  <a:pt x="946151" y="269487"/>
                </a:lnTo>
                <a:lnTo>
                  <a:pt x="931863" y="266581"/>
                </a:lnTo>
                <a:lnTo>
                  <a:pt x="917311" y="263411"/>
                </a:lnTo>
                <a:lnTo>
                  <a:pt x="903288" y="260242"/>
                </a:lnTo>
                <a:lnTo>
                  <a:pt x="889794" y="256544"/>
                </a:lnTo>
                <a:lnTo>
                  <a:pt x="876565" y="252581"/>
                </a:lnTo>
                <a:lnTo>
                  <a:pt x="864394" y="248091"/>
                </a:lnTo>
                <a:lnTo>
                  <a:pt x="852753" y="243600"/>
                </a:lnTo>
                <a:lnTo>
                  <a:pt x="847196" y="240959"/>
                </a:lnTo>
                <a:lnTo>
                  <a:pt x="842434" y="238318"/>
                </a:lnTo>
                <a:lnTo>
                  <a:pt x="837407" y="235940"/>
                </a:lnTo>
                <a:lnTo>
                  <a:pt x="832909" y="233035"/>
                </a:lnTo>
                <a:lnTo>
                  <a:pt x="828146" y="230129"/>
                </a:lnTo>
                <a:lnTo>
                  <a:pt x="824178" y="227223"/>
                </a:lnTo>
                <a:lnTo>
                  <a:pt x="820473" y="224054"/>
                </a:lnTo>
                <a:lnTo>
                  <a:pt x="817034" y="221148"/>
                </a:lnTo>
                <a:lnTo>
                  <a:pt x="814388" y="217978"/>
                </a:lnTo>
                <a:lnTo>
                  <a:pt x="811478" y="214544"/>
                </a:lnTo>
                <a:lnTo>
                  <a:pt x="807773" y="210054"/>
                </a:lnTo>
                <a:lnTo>
                  <a:pt x="804069" y="205563"/>
                </a:lnTo>
                <a:lnTo>
                  <a:pt x="801159" y="202130"/>
                </a:lnTo>
                <a:lnTo>
                  <a:pt x="797719" y="199224"/>
                </a:lnTo>
                <a:lnTo>
                  <a:pt x="794544" y="196582"/>
                </a:lnTo>
                <a:lnTo>
                  <a:pt x="791898" y="194733"/>
                </a:lnTo>
                <a:lnTo>
                  <a:pt x="788988" y="193149"/>
                </a:lnTo>
                <a:lnTo>
                  <a:pt x="786342" y="191828"/>
                </a:lnTo>
                <a:lnTo>
                  <a:pt x="783696" y="191300"/>
                </a:lnTo>
                <a:lnTo>
                  <a:pt x="781315" y="191300"/>
                </a:lnTo>
                <a:lnTo>
                  <a:pt x="779198" y="191300"/>
                </a:lnTo>
                <a:close/>
                <a:moveTo>
                  <a:pt x="872332" y="34925"/>
                </a:moveTo>
                <a:lnTo>
                  <a:pt x="883444" y="34925"/>
                </a:lnTo>
                <a:lnTo>
                  <a:pt x="894821" y="34925"/>
                </a:lnTo>
                <a:lnTo>
                  <a:pt x="906728" y="35189"/>
                </a:lnTo>
                <a:lnTo>
                  <a:pt x="919428" y="36246"/>
                </a:lnTo>
                <a:lnTo>
                  <a:pt x="925778" y="36774"/>
                </a:lnTo>
                <a:lnTo>
                  <a:pt x="932657" y="37567"/>
                </a:lnTo>
                <a:lnTo>
                  <a:pt x="939536" y="38887"/>
                </a:lnTo>
                <a:lnTo>
                  <a:pt x="946151" y="40472"/>
                </a:lnTo>
                <a:lnTo>
                  <a:pt x="953294" y="42057"/>
                </a:lnTo>
                <a:lnTo>
                  <a:pt x="960173" y="44170"/>
                </a:lnTo>
                <a:lnTo>
                  <a:pt x="967317" y="46283"/>
                </a:lnTo>
                <a:lnTo>
                  <a:pt x="973932" y="49189"/>
                </a:lnTo>
                <a:lnTo>
                  <a:pt x="980811" y="52095"/>
                </a:lnTo>
                <a:lnTo>
                  <a:pt x="987955" y="55529"/>
                </a:lnTo>
                <a:lnTo>
                  <a:pt x="994569" y="59491"/>
                </a:lnTo>
                <a:lnTo>
                  <a:pt x="1001449" y="63717"/>
                </a:lnTo>
                <a:lnTo>
                  <a:pt x="1007799" y="68736"/>
                </a:lnTo>
                <a:lnTo>
                  <a:pt x="1014678" y="74019"/>
                </a:lnTo>
                <a:lnTo>
                  <a:pt x="1021028" y="79830"/>
                </a:lnTo>
                <a:lnTo>
                  <a:pt x="1027378" y="86434"/>
                </a:lnTo>
                <a:lnTo>
                  <a:pt x="1033463" y="93301"/>
                </a:lnTo>
                <a:lnTo>
                  <a:pt x="1039284" y="100962"/>
                </a:lnTo>
                <a:lnTo>
                  <a:pt x="1044840" y="109414"/>
                </a:lnTo>
                <a:lnTo>
                  <a:pt x="1050396" y="118395"/>
                </a:lnTo>
                <a:lnTo>
                  <a:pt x="1055688" y="127905"/>
                </a:lnTo>
                <a:lnTo>
                  <a:pt x="1060715" y="138206"/>
                </a:lnTo>
                <a:lnTo>
                  <a:pt x="1065478" y="149300"/>
                </a:lnTo>
                <a:lnTo>
                  <a:pt x="1069711" y="161187"/>
                </a:lnTo>
                <a:lnTo>
                  <a:pt x="1073944" y="173602"/>
                </a:lnTo>
                <a:lnTo>
                  <a:pt x="1077913" y="187337"/>
                </a:lnTo>
                <a:lnTo>
                  <a:pt x="1085057" y="213488"/>
                </a:lnTo>
                <a:lnTo>
                  <a:pt x="1091936" y="236997"/>
                </a:lnTo>
                <a:lnTo>
                  <a:pt x="1098815" y="258657"/>
                </a:lnTo>
                <a:lnTo>
                  <a:pt x="1105694" y="277675"/>
                </a:lnTo>
                <a:lnTo>
                  <a:pt x="1112309" y="294581"/>
                </a:lnTo>
                <a:lnTo>
                  <a:pt x="1118659" y="309901"/>
                </a:lnTo>
                <a:lnTo>
                  <a:pt x="1124744" y="323901"/>
                </a:lnTo>
                <a:lnTo>
                  <a:pt x="1130301" y="336580"/>
                </a:lnTo>
                <a:lnTo>
                  <a:pt x="1140090" y="357976"/>
                </a:lnTo>
                <a:lnTo>
                  <a:pt x="1144059" y="367749"/>
                </a:lnTo>
                <a:lnTo>
                  <a:pt x="1147499" y="376994"/>
                </a:lnTo>
                <a:lnTo>
                  <a:pt x="1150409" y="385975"/>
                </a:lnTo>
                <a:lnTo>
                  <a:pt x="1151467" y="390202"/>
                </a:lnTo>
                <a:lnTo>
                  <a:pt x="1152526" y="394692"/>
                </a:lnTo>
                <a:lnTo>
                  <a:pt x="1153055" y="399182"/>
                </a:lnTo>
                <a:lnTo>
                  <a:pt x="1153584" y="403673"/>
                </a:lnTo>
                <a:lnTo>
                  <a:pt x="1154113" y="408163"/>
                </a:lnTo>
                <a:lnTo>
                  <a:pt x="1154113" y="413182"/>
                </a:lnTo>
                <a:lnTo>
                  <a:pt x="1154113" y="417409"/>
                </a:lnTo>
                <a:lnTo>
                  <a:pt x="1153319" y="421635"/>
                </a:lnTo>
                <a:lnTo>
                  <a:pt x="1152790" y="425597"/>
                </a:lnTo>
                <a:lnTo>
                  <a:pt x="1151467" y="429823"/>
                </a:lnTo>
                <a:lnTo>
                  <a:pt x="1150409" y="433257"/>
                </a:lnTo>
                <a:lnTo>
                  <a:pt x="1148557" y="436691"/>
                </a:lnTo>
                <a:lnTo>
                  <a:pt x="1146705" y="439861"/>
                </a:lnTo>
                <a:lnTo>
                  <a:pt x="1144059" y="443031"/>
                </a:lnTo>
                <a:lnTo>
                  <a:pt x="1141413" y="445936"/>
                </a:lnTo>
                <a:lnTo>
                  <a:pt x="1138503" y="448578"/>
                </a:lnTo>
                <a:lnTo>
                  <a:pt x="1135063" y="450955"/>
                </a:lnTo>
                <a:lnTo>
                  <a:pt x="1131359" y="453068"/>
                </a:lnTo>
                <a:lnTo>
                  <a:pt x="1127390" y="454917"/>
                </a:lnTo>
                <a:lnTo>
                  <a:pt x="1123422" y="456766"/>
                </a:lnTo>
                <a:lnTo>
                  <a:pt x="1118924" y="458351"/>
                </a:lnTo>
                <a:lnTo>
                  <a:pt x="1113897" y="459672"/>
                </a:lnTo>
                <a:lnTo>
                  <a:pt x="1108605" y="460729"/>
                </a:lnTo>
                <a:lnTo>
                  <a:pt x="1103049" y="461785"/>
                </a:lnTo>
                <a:lnTo>
                  <a:pt x="1096963" y="462313"/>
                </a:lnTo>
                <a:lnTo>
                  <a:pt x="1090878" y="462578"/>
                </a:lnTo>
                <a:lnTo>
                  <a:pt x="1084263" y="462842"/>
                </a:lnTo>
                <a:lnTo>
                  <a:pt x="1077649" y="462842"/>
                </a:lnTo>
                <a:lnTo>
                  <a:pt x="1070240" y="462578"/>
                </a:lnTo>
                <a:lnTo>
                  <a:pt x="1062832" y="462313"/>
                </a:lnTo>
                <a:lnTo>
                  <a:pt x="1054630" y="461521"/>
                </a:lnTo>
                <a:lnTo>
                  <a:pt x="1046428" y="460464"/>
                </a:lnTo>
                <a:lnTo>
                  <a:pt x="1029230" y="458087"/>
                </a:lnTo>
                <a:lnTo>
                  <a:pt x="1010444" y="454653"/>
                </a:lnTo>
                <a:lnTo>
                  <a:pt x="990071" y="449899"/>
                </a:lnTo>
                <a:lnTo>
                  <a:pt x="983721" y="457295"/>
                </a:lnTo>
                <a:lnTo>
                  <a:pt x="977636" y="464427"/>
                </a:lnTo>
                <a:lnTo>
                  <a:pt x="971286" y="471030"/>
                </a:lnTo>
                <a:lnTo>
                  <a:pt x="964407" y="477106"/>
                </a:lnTo>
                <a:lnTo>
                  <a:pt x="957528" y="482653"/>
                </a:lnTo>
                <a:lnTo>
                  <a:pt x="950648" y="488200"/>
                </a:lnTo>
                <a:lnTo>
                  <a:pt x="943505" y="492690"/>
                </a:lnTo>
                <a:lnTo>
                  <a:pt x="936361" y="497445"/>
                </a:lnTo>
                <a:lnTo>
                  <a:pt x="929217" y="501143"/>
                </a:lnTo>
                <a:lnTo>
                  <a:pt x="922338" y="504577"/>
                </a:lnTo>
                <a:lnTo>
                  <a:pt x="914930" y="507482"/>
                </a:lnTo>
                <a:lnTo>
                  <a:pt x="907786" y="510124"/>
                </a:lnTo>
                <a:lnTo>
                  <a:pt x="900642" y="511973"/>
                </a:lnTo>
                <a:lnTo>
                  <a:pt x="893498" y="513029"/>
                </a:lnTo>
                <a:lnTo>
                  <a:pt x="886355" y="514086"/>
                </a:lnTo>
                <a:lnTo>
                  <a:pt x="879475" y="514350"/>
                </a:lnTo>
                <a:lnTo>
                  <a:pt x="872596" y="514086"/>
                </a:lnTo>
                <a:lnTo>
                  <a:pt x="865453" y="513294"/>
                </a:lnTo>
                <a:lnTo>
                  <a:pt x="858309" y="511973"/>
                </a:lnTo>
                <a:lnTo>
                  <a:pt x="851430" y="510124"/>
                </a:lnTo>
                <a:lnTo>
                  <a:pt x="844286" y="507482"/>
                </a:lnTo>
                <a:lnTo>
                  <a:pt x="837142" y="504841"/>
                </a:lnTo>
                <a:lnTo>
                  <a:pt x="829998" y="501407"/>
                </a:lnTo>
                <a:lnTo>
                  <a:pt x="822855" y="497709"/>
                </a:lnTo>
                <a:lnTo>
                  <a:pt x="815975" y="493483"/>
                </a:lnTo>
                <a:lnTo>
                  <a:pt x="809096" y="488728"/>
                </a:lnTo>
                <a:lnTo>
                  <a:pt x="801953" y="483445"/>
                </a:lnTo>
                <a:lnTo>
                  <a:pt x="795338" y="477898"/>
                </a:lnTo>
                <a:lnTo>
                  <a:pt x="788723" y="472087"/>
                </a:lnTo>
                <a:lnTo>
                  <a:pt x="782373" y="465747"/>
                </a:lnTo>
                <a:lnTo>
                  <a:pt x="775759" y="458879"/>
                </a:lnTo>
                <a:lnTo>
                  <a:pt x="769673" y="451748"/>
                </a:lnTo>
                <a:lnTo>
                  <a:pt x="750623" y="455974"/>
                </a:lnTo>
                <a:lnTo>
                  <a:pt x="732367" y="458879"/>
                </a:lnTo>
                <a:lnTo>
                  <a:pt x="715698" y="460993"/>
                </a:lnTo>
                <a:lnTo>
                  <a:pt x="708025" y="462049"/>
                </a:lnTo>
                <a:lnTo>
                  <a:pt x="700352" y="462578"/>
                </a:lnTo>
                <a:lnTo>
                  <a:pt x="693209" y="462842"/>
                </a:lnTo>
                <a:lnTo>
                  <a:pt x="686065" y="462842"/>
                </a:lnTo>
                <a:lnTo>
                  <a:pt x="679715" y="462842"/>
                </a:lnTo>
                <a:lnTo>
                  <a:pt x="673100" y="462578"/>
                </a:lnTo>
                <a:lnTo>
                  <a:pt x="667279" y="462049"/>
                </a:lnTo>
                <a:lnTo>
                  <a:pt x="661723" y="461521"/>
                </a:lnTo>
                <a:lnTo>
                  <a:pt x="656432" y="460464"/>
                </a:lnTo>
                <a:lnTo>
                  <a:pt x="651404" y="459144"/>
                </a:lnTo>
                <a:lnTo>
                  <a:pt x="646642" y="458087"/>
                </a:lnTo>
                <a:lnTo>
                  <a:pt x="642409" y="456502"/>
                </a:lnTo>
                <a:lnTo>
                  <a:pt x="637911" y="454653"/>
                </a:lnTo>
                <a:lnTo>
                  <a:pt x="634207" y="452540"/>
                </a:lnTo>
                <a:lnTo>
                  <a:pt x="631032" y="450427"/>
                </a:lnTo>
                <a:lnTo>
                  <a:pt x="627857" y="447785"/>
                </a:lnTo>
                <a:lnTo>
                  <a:pt x="624682" y="445408"/>
                </a:lnTo>
                <a:lnTo>
                  <a:pt x="622300" y="442502"/>
                </a:lnTo>
                <a:lnTo>
                  <a:pt x="620184" y="439597"/>
                </a:lnTo>
                <a:lnTo>
                  <a:pt x="618067" y="436427"/>
                </a:lnTo>
                <a:lnTo>
                  <a:pt x="616479" y="432993"/>
                </a:lnTo>
                <a:lnTo>
                  <a:pt x="615157" y="429295"/>
                </a:lnTo>
                <a:lnTo>
                  <a:pt x="614098" y="425333"/>
                </a:lnTo>
                <a:lnTo>
                  <a:pt x="613304" y="421371"/>
                </a:lnTo>
                <a:lnTo>
                  <a:pt x="613040" y="417409"/>
                </a:lnTo>
                <a:lnTo>
                  <a:pt x="612775" y="413182"/>
                </a:lnTo>
                <a:lnTo>
                  <a:pt x="612775" y="408163"/>
                </a:lnTo>
                <a:lnTo>
                  <a:pt x="613040" y="403673"/>
                </a:lnTo>
                <a:lnTo>
                  <a:pt x="613569" y="399182"/>
                </a:lnTo>
                <a:lnTo>
                  <a:pt x="614627" y="394692"/>
                </a:lnTo>
                <a:lnTo>
                  <a:pt x="615421" y="390202"/>
                </a:lnTo>
                <a:lnTo>
                  <a:pt x="616479" y="385975"/>
                </a:lnTo>
                <a:lnTo>
                  <a:pt x="619125" y="376994"/>
                </a:lnTo>
                <a:lnTo>
                  <a:pt x="622829" y="367749"/>
                </a:lnTo>
                <a:lnTo>
                  <a:pt x="627063" y="357976"/>
                </a:lnTo>
                <a:lnTo>
                  <a:pt x="636588" y="336580"/>
                </a:lnTo>
                <a:lnTo>
                  <a:pt x="642409" y="323901"/>
                </a:lnTo>
                <a:lnTo>
                  <a:pt x="648229" y="309901"/>
                </a:lnTo>
                <a:lnTo>
                  <a:pt x="654315" y="294581"/>
                </a:lnTo>
                <a:lnTo>
                  <a:pt x="661194" y="277675"/>
                </a:lnTo>
                <a:lnTo>
                  <a:pt x="667809" y="258657"/>
                </a:lnTo>
                <a:lnTo>
                  <a:pt x="674952" y="236997"/>
                </a:lnTo>
                <a:lnTo>
                  <a:pt x="682096" y="213488"/>
                </a:lnTo>
                <a:lnTo>
                  <a:pt x="689240" y="187337"/>
                </a:lnTo>
                <a:lnTo>
                  <a:pt x="692944" y="173602"/>
                </a:lnTo>
                <a:lnTo>
                  <a:pt x="697177" y="161187"/>
                </a:lnTo>
                <a:lnTo>
                  <a:pt x="701411" y="149300"/>
                </a:lnTo>
                <a:lnTo>
                  <a:pt x="706173" y="138206"/>
                </a:lnTo>
                <a:lnTo>
                  <a:pt x="711200" y="127905"/>
                </a:lnTo>
                <a:lnTo>
                  <a:pt x="716227" y="118395"/>
                </a:lnTo>
                <a:lnTo>
                  <a:pt x="721784" y="109414"/>
                </a:lnTo>
                <a:lnTo>
                  <a:pt x="727605" y="100962"/>
                </a:lnTo>
                <a:lnTo>
                  <a:pt x="733690" y="93301"/>
                </a:lnTo>
                <a:lnTo>
                  <a:pt x="739775" y="86434"/>
                </a:lnTo>
                <a:lnTo>
                  <a:pt x="745861" y="79830"/>
                </a:lnTo>
                <a:lnTo>
                  <a:pt x="752475" y="74019"/>
                </a:lnTo>
                <a:lnTo>
                  <a:pt x="758825" y="68736"/>
                </a:lnTo>
                <a:lnTo>
                  <a:pt x="765705" y="63717"/>
                </a:lnTo>
                <a:lnTo>
                  <a:pt x="772055" y="59491"/>
                </a:lnTo>
                <a:lnTo>
                  <a:pt x="779198" y="55529"/>
                </a:lnTo>
                <a:lnTo>
                  <a:pt x="786077" y="52095"/>
                </a:lnTo>
                <a:lnTo>
                  <a:pt x="792692" y="49189"/>
                </a:lnTo>
                <a:lnTo>
                  <a:pt x="799836" y="46283"/>
                </a:lnTo>
                <a:lnTo>
                  <a:pt x="806715" y="44170"/>
                </a:lnTo>
                <a:lnTo>
                  <a:pt x="813594" y="42057"/>
                </a:lnTo>
                <a:lnTo>
                  <a:pt x="820473" y="40472"/>
                </a:lnTo>
                <a:lnTo>
                  <a:pt x="827353" y="38887"/>
                </a:lnTo>
                <a:lnTo>
                  <a:pt x="833967" y="37567"/>
                </a:lnTo>
                <a:lnTo>
                  <a:pt x="840846" y="36774"/>
                </a:lnTo>
                <a:lnTo>
                  <a:pt x="847196" y="36246"/>
                </a:lnTo>
                <a:lnTo>
                  <a:pt x="860161" y="35189"/>
                </a:lnTo>
                <a:lnTo>
                  <a:pt x="872332" y="34925"/>
                </a:lnTo>
                <a:close/>
                <a:moveTo>
                  <a:pt x="1230802" y="0"/>
                </a:moveTo>
                <a:lnTo>
                  <a:pt x="1249302" y="3176"/>
                </a:lnTo>
                <a:lnTo>
                  <a:pt x="1267538" y="6881"/>
                </a:lnTo>
                <a:lnTo>
                  <a:pt x="1285774" y="11380"/>
                </a:lnTo>
                <a:lnTo>
                  <a:pt x="1303481" y="15879"/>
                </a:lnTo>
                <a:lnTo>
                  <a:pt x="1321188" y="20907"/>
                </a:lnTo>
                <a:lnTo>
                  <a:pt x="1338896" y="26200"/>
                </a:lnTo>
                <a:lnTo>
                  <a:pt x="1356339" y="31758"/>
                </a:lnTo>
                <a:lnTo>
                  <a:pt x="1373518" y="37580"/>
                </a:lnTo>
                <a:lnTo>
                  <a:pt x="1390432" y="43667"/>
                </a:lnTo>
                <a:lnTo>
                  <a:pt x="1407346" y="50283"/>
                </a:lnTo>
                <a:lnTo>
                  <a:pt x="1423997" y="57164"/>
                </a:lnTo>
                <a:lnTo>
                  <a:pt x="1440647" y="64310"/>
                </a:lnTo>
                <a:lnTo>
                  <a:pt x="1456768" y="71985"/>
                </a:lnTo>
                <a:lnTo>
                  <a:pt x="1472890" y="79659"/>
                </a:lnTo>
                <a:lnTo>
                  <a:pt x="1489012" y="88128"/>
                </a:lnTo>
                <a:lnTo>
                  <a:pt x="1504605" y="96332"/>
                </a:lnTo>
                <a:lnTo>
                  <a:pt x="1520198" y="105330"/>
                </a:lnTo>
                <a:lnTo>
                  <a:pt x="1535791" y="114328"/>
                </a:lnTo>
                <a:lnTo>
                  <a:pt x="1550855" y="123856"/>
                </a:lnTo>
                <a:lnTo>
                  <a:pt x="1565655" y="133383"/>
                </a:lnTo>
                <a:lnTo>
                  <a:pt x="1580455" y="143175"/>
                </a:lnTo>
                <a:lnTo>
                  <a:pt x="1594727" y="153496"/>
                </a:lnTo>
                <a:lnTo>
                  <a:pt x="1608998" y="163818"/>
                </a:lnTo>
                <a:lnTo>
                  <a:pt x="1623006" y="174668"/>
                </a:lnTo>
                <a:lnTo>
                  <a:pt x="1637013" y="185784"/>
                </a:lnTo>
                <a:lnTo>
                  <a:pt x="1650492" y="196899"/>
                </a:lnTo>
                <a:lnTo>
                  <a:pt x="1663706" y="208543"/>
                </a:lnTo>
                <a:lnTo>
                  <a:pt x="1676920" y="220453"/>
                </a:lnTo>
                <a:lnTo>
                  <a:pt x="1689871" y="232362"/>
                </a:lnTo>
                <a:lnTo>
                  <a:pt x="1702556" y="244800"/>
                </a:lnTo>
                <a:lnTo>
                  <a:pt x="1714978" y="257239"/>
                </a:lnTo>
                <a:lnTo>
                  <a:pt x="1726871" y="269942"/>
                </a:lnTo>
                <a:lnTo>
                  <a:pt x="1738764" y="283174"/>
                </a:lnTo>
                <a:lnTo>
                  <a:pt x="1750393" y="296142"/>
                </a:lnTo>
                <a:lnTo>
                  <a:pt x="1761757" y="309639"/>
                </a:lnTo>
                <a:lnTo>
                  <a:pt x="1772857" y="323666"/>
                </a:lnTo>
                <a:lnTo>
                  <a:pt x="1783429" y="337427"/>
                </a:lnTo>
                <a:lnTo>
                  <a:pt x="1794264" y="351454"/>
                </a:lnTo>
                <a:lnTo>
                  <a:pt x="1804572" y="365745"/>
                </a:lnTo>
                <a:lnTo>
                  <a:pt x="1814350" y="380300"/>
                </a:lnTo>
                <a:lnTo>
                  <a:pt x="1824129" y="395121"/>
                </a:lnTo>
                <a:lnTo>
                  <a:pt x="1833379" y="409941"/>
                </a:lnTo>
                <a:lnTo>
                  <a:pt x="1842629" y="425026"/>
                </a:lnTo>
                <a:lnTo>
                  <a:pt x="1851615" y="440376"/>
                </a:lnTo>
                <a:lnTo>
                  <a:pt x="1859808" y="455990"/>
                </a:lnTo>
                <a:lnTo>
                  <a:pt x="1868265" y="471604"/>
                </a:lnTo>
                <a:lnTo>
                  <a:pt x="1876194" y="487748"/>
                </a:lnTo>
                <a:lnTo>
                  <a:pt x="1883858" y="503627"/>
                </a:lnTo>
                <a:lnTo>
                  <a:pt x="1890994" y="519770"/>
                </a:lnTo>
                <a:lnTo>
                  <a:pt x="1898130" y="535914"/>
                </a:lnTo>
                <a:lnTo>
                  <a:pt x="1904737" y="552587"/>
                </a:lnTo>
                <a:lnTo>
                  <a:pt x="1911344" y="569260"/>
                </a:lnTo>
                <a:lnTo>
                  <a:pt x="1917158" y="585933"/>
                </a:lnTo>
                <a:lnTo>
                  <a:pt x="1922973" y="602870"/>
                </a:lnTo>
                <a:lnTo>
                  <a:pt x="1928259" y="620072"/>
                </a:lnTo>
                <a:lnTo>
                  <a:pt x="1933544" y="637539"/>
                </a:lnTo>
                <a:lnTo>
                  <a:pt x="1938037" y="654741"/>
                </a:lnTo>
                <a:lnTo>
                  <a:pt x="1942266" y="672208"/>
                </a:lnTo>
                <a:lnTo>
                  <a:pt x="1946495" y="689940"/>
                </a:lnTo>
                <a:lnTo>
                  <a:pt x="1950195" y="707671"/>
                </a:lnTo>
                <a:lnTo>
                  <a:pt x="1953366" y="725667"/>
                </a:lnTo>
                <a:lnTo>
                  <a:pt x="1956537" y="743399"/>
                </a:lnTo>
                <a:lnTo>
                  <a:pt x="1958916" y="761659"/>
                </a:lnTo>
                <a:lnTo>
                  <a:pt x="1961295" y="779920"/>
                </a:lnTo>
                <a:lnTo>
                  <a:pt x="2143125" y="779920"/>
                </a:lnTo>
                <a:lnTo>
                  <a:pt x="1851879" y="1071563"/>
                </a:lnTo>
                <a:lnTo>
                  <a:pt x="1560634" y="779920"/>
                </a:lnTo>
                <a:lnTo>
                  <a:pt x="1758057" y="779920"/>
                </a:lnTo>
                <a:lnTo>
                  <a:pt x="1755943" y="766423"/>
                </a:lnTo>
                <a:lnTo>
                  <a:pt x="1753300" y="752661"/>
                </a:lnTo>
                <a:lnTo>
                  <a:pt x="1750921" y="739164"/>
                </a:lnTo>
                <a:lnTo>
                  <a:pt x="1747750" y="725932"/>
                </a:lnTo>
                <a:lnTo>
                  <a:pt x="1744842" y="712699"/>
                </a:lnTo>
                <a:lnTo>
                  <a:pt x="1741407" y="699467"/>
                </a:lnTo>
                <a:lnTo>
                  <a:pt x="1737707" y="686499"/>
                </a:lnTo>
                <a:lnTo>
                  <a:pt x="1733742" y="673531"/>
                </a:lnTo>
                <a:lnTo>
                  <a:pt x="1729778" y="660564"/>
                </a:lnTo>
                <a:lnTo>
                  <a:pt x="1725021" y="647860"/>
                </a:lnTo>
                <a:lnTo>
                  <a:pt x="1720528" y="635422"/>
                </a:lnTo>
                <a:lnTo>
                  <a:pt x="1715506" y="622719"/>
                </a:lnTo>
                <a:lnTo>
                  <a:pt x="1710485" y="610016"/>
                </a:lnTo>
                <a:lnTo>
                  <a:pt x="1704935" y="598106"/>
                </a:lnTo>
                <a:lnTo>
                  <a:pt x="1699385" y="585668"/>
                </a:lnTo>
                <a:lnTo>
                  <a:pt x="1693571" y="573759"/>
                </a:lnTo>
                <a:lnTo>
                  <a:pt x="1687756" y="561585"/>
                </a:lnTo>
                <a:lnTo>
                  <a:pt x="1681413" y="549940"/>
                </a:lnTo>
                <a:lnTo>
                  <a:pt x="1674806" y="538296"/>
                </a:lnTo>
                <a:lnTo>
                  <a:pt x="1668463" y="526387"/>
                </a:lnTo>
                <a:lnTo>
                  <a:pt x="1661327" y="515007"/>
                </a:lnTo>
                <a:lnTo>
                  <a:pt x="1654192" y="503891"/>
                </a:lnTo>
                <a:lnTo>
                  <a:pt x="1646791" y="492776"/>
                </a:lnTo>
                <a:lnTo>
                  <a:pt x="1639391" y="481661"/>
                </a:lnTo>
                <a:lnTo>
                  <a:pt x="1631727" y="471075"/>
                </a:lnTo>
                <a:lnTo>
                  <a:pt x="1623798" y="460489"/>
                </a:lnTo>
                <a:lnTo>
                  <a:pt x="1615341" y="449903"/>
                </a:lnTo>
                <a:lnTo>
                  <a:pt x="1607148" y="439582"/>
                </a:lnTo>
                <a:lnTo>
                  <a:pt x="1598691" y="429260"/>
                </a:lnTo>
                <a:lnTo>
                  <a:pt x="1589969" y="419204"/>
                </a:lnTo>
                <a:lnTo>
                  <a:pt x="1580984" y="409676"/>
                </a:lnTo>
                <a:lnTo>
                  <a:pt x="1571998" y="399884"/>
                </a:lnTo>
                <a:lnTo>
                  <a:pt x="1562484" y="390092"/>
                </a:lnTo>
                <a:lnTo>
                  <a:pt x="1553234" y="380830"/>
                </a:lnTo>
                <a:lnTo>
                  <a:pt x="1543455" y="371832"/>
                </a:lnTo>
                <a:lnTo>
                  <a:pt x="1533412" y="362834"/>
                </a:lnTo>
                <a:lnTo>
                  <a:pt x="1523633" y="354100"/>
                </a:lnTo>
                <a:lnTo>
                  <a:pt x="1513590" y="345631"/>
                </a:lnTo>
                <a:lnTo>
                  <a:pt x="1503019" y="337163"/>
                </a:lnTo>
                <a:lnTo>
                  <a:pt x="1492712" y="328959"/>
                </a:lnTo>
                <a:lnTo>
                  <a:pt x="1481876" y="320754"/>
                </a:lnTo>
                <a:lnTo>
                  <a:pt x="1471040" y="313080"/>
                </a:lnTo>
                <a:lnTo>
                  <a:pt x="1459940" y="305405"/>
                </a:lnTo>
                <a:lnTo>
                  <a:pt x="1448840" y="297995"/>
                </a:lnTo>
                <a:lnTo>
                  <a:pt x="1437475" y="290849"/>
                </a:lnTo>
                <a:lnTo>
                  <a:pt x="1426111" y="283968"/>
                </a:lnTo>
                <a:lnTo>
                  <a:pt x="1414482" y="277352"/>
                </a:lnTo>
                <a:lnTo>
                  <a:pt x="1402325" y="270471"/>
                </a:lnTo>
                <a:lnTo>
                  <a:pt x="1390696" y="264384"/>
                </a:lnTo>
                <a:lnTo>
                  <a:pt x="1378275" y="258297"/>
                </a:lnTo>
                <a:lnTo>
                  <a:pt x="1366382" y="252475"/>
                </a:lnTo>
                <a:lnTo>
                  <a:pt x="1353960" y="246917"/>
                </a:lnTo>
                <a:lnTo>
                  <a:pt x="1341539" y="241624"/>
                </a:lnTo>
                <a:lnTo>
                  <a:pt x="1328853" y="236332"/>
                </a:lnTo>
                <a:lnTo>
                  <a:pt x="1315903" y="231303"/>
                </a:lnTo>
                <a:lnTo>
                  <a:pt x="1303217" y="226804"/>
                </a:lnTo>
                <a:lnTo>
                  <a:pt x="1290002" y="222305"/>
                </a:lnTo>
                <a:lnTo>
                  <a:pt x="1277052" y="218071"/>
                </a:lnTo>
                <a:lnTo>
                  <a:pt x="1263574" y="214101"/>
                </a:lnTo>
                <a:lnTo>
                  <a:pt x="1250359" y="210396"/>
                </a:lnTo>
                <a:lnTo>
                  <a:pt x="1236881" y="206955"/>
                </a:lnTo>
                <a:lnTo>
                  <a:pt x="1223138" y="204044"/>
                </a:lnTo>
                <a:lnTo>
                  <a:pt x="1209395" y="201133"/>
                </a:lnTo>
                <a:lnTo>
                  <a:pt x="1195387" y="198487"/>
                </a:lnTo>
                <a:lnTo>
                  <a:pt x="1230802" y="0"/>
                </a:lnTo>
                <a:close/>
              </a:path>
            </a:pathLst>
          </a:custGeom>
          <a:solidFill>
            <a:srgbClr val="0177D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" name="KSO_Shape">
            <a:extLst>
              <a:ext uri="{FF2B5EF4-FFF2-40B4-BE49-F238E27FC236}">
                <a16:creationId xmlns:a16="http://schemas.microsoft.com/office/drawing/2014/main" id="{99B3C6EA-623B-47F3-B229-0ACD4C98E4D5}"/>
              </a:ext>
            </a:extLst>
          </p:cNvPr>
          <p:cNvSpPr/>
          <p:nvPr/>
        </p:nvSpPr>
        <p:spPr>
          <a:xfrm>
            <a:off x="5959377" y="1053413"/>
            <a:ext cx="414583" cy="411128"/>
          </a:xfrm>
          <a:custGeom>
            <a:avLst/>
            <a:gdLst>
              <a:gd name="connsiteX0" fmla="*/ 347114 w 393729"/>
              <a:gd name="connsiteY0" fmla="*/ 112 h 390624"/>
              <a:gd name="connsiteX1" fmla="*/ 366249 w 393729"/>
              <a:gd name="connsiteY1" fmla="*/ 5364 h 390624"/>
              <a:gd name="connsiteX2" fmla="*/ 388366 w 393729"/>
              <a:gd name="connsiteY2" fmla="*/ 72481 h 390624"/>
              <a:gd name="connsiteX3" fmla="*/ 321248 w 393729"/>
              <a:gd name="connsiteY3" fmla="*/ 94598 h 390624"/>
              <a:gd name="connsiteX4" fmla="*/ 304750 w 393729"/>
              <a:gd name="connsiteY4" fmla="*/ 80728 h 390624"/>
              <a:gd name="connsiteX5" fmla="*/ 98330 w 393729"/>
              <a:gd name="connsiteY5" fmla="*/ 148748 h 390624"/>
              <a:gd name="connsiteX6" fmla="*/ 94598 w 393729"/>
              <a:gd name="connsiteY6" fmla="*/ 162346 h 390624"/>
              <a:gd name="connsiteX7" fmla="*/ 91507 w 393729"/>
              <a:gd name="connsiteY7" fmla="*/ 166277 h 390624"/>
              <a:gd name="connsiteX8" fmla="*/ 229420 w 393729"/>
              <a:gd name="connsiteY8" fmla="*/ 293815 h 390624"/>
              <a:gd name="connsiteX9" fmla="*/ 268686 w 393729"/>
              <a:gd name="connsiteY9" fmla="*/ 296027 h 390624"/>
              <a:gd name="connsiteX10" fmla="*/ 290802 w 393729"/>
              <a:gd name="connsiteY10" fmla="*/ 363144 h 390624"/>
              <a:gd name="connsiteX11" fmla="*/ 223685 w 393729"/>
              <a:gd name="connsiteY11" fmla="*/ 385261 h 390624"/>
              <a:gd name="connsiteX12" fmla="*/ 200613 w 393729"/>
              <a:gd name="connsiteY12" fmla="*/ 321625 h 390624"/>
              <a:gd name="connsiteX13" fmla="*/ 56603 w 393729"/>
              <a:gd name="connsiteY13" fmla="*/ 188448 h 390624"/>
              <a:gd name="connsiteX14" fmla="*/ 27481 w 393729"/>
              <a:gd name="connsiteY14" fmla="*/ 184462 h 390624"/>
              <a:gd name="connsiteX15" fmla="*/ 5364 w 393729"/>
              <a:gd name="connsiteY15" fmla="*/ 117345 h 390624"/>
              <a:gd name="connsiteX16" fmla="*/ 72481 w 393729"/>
              <a:gd name="connsiteY16" fmla="*/ 95228 h 390624"/>
              <a:gd name="connsiteX17" fmla="*/ 89283 w 393729"/>
              <a:gd name="connsiteY17" fmla="*/ 109639 h 390624"/>
              <a:gd name="connsiteX18" fmla="*/ 295206 w 393729"/>
              <a:gd name="connsiteY18" fmla="*/ 41783 h 390624"/>
              <a:gd name="connsiteX19" fmla="*/ 299132 w 393729"/>
              <a:gd name="connsiteY19" fmla="*/ 27480 h 390624"/>
              <a:gd name="connsiteX20" fmla="*/ 347114 w 393729"/>
              <a:gd name="connsiteY20" fmla="*/ 112 h 39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3729" h="390624">
                <a:moveTo>
                  <a:pt x="347114" y="112"/>
                </a:moveTo>
                <a:cubicBezTo>
                  <a:pt x="353590" y="546"/>
                  <a:pt x="360089" y="2257"/>
                  <a:pt x="366249" y="5364"/>
                </a:cubicBezTo>
                <a:cubicBezTo>
                  <a:pt x="390891" y="17791"/>
                  <a:pt x="400792" y="47840"/>
                  <a:pt x="388366" y="72481"/>
                </a:cubicBezTo>
                <a:cubicBezTo>
                  <a:pt x="375939" y="97123"/>
                  <a:pt x="345890" y="107025"/>
                  <a:pt x="321248" y="94598"/>
                </a:cubicBezTo>
                <a:cubicBezTo>
                  <a:pt x="314512" y="91201"/>
                  <a:pt x="308877" y="86487"/>
                  <a:pt x="304750" y="80728"/>
                </a:cubicBezTo>
                <a:lnTo>
                  <a:pt x="98330" y="148748"/>
                </a:lnTo>
                <a:cubicBezTo>
                  <a:pt x="98294" y="153464"/>
                  <a:pt x="96795" y="157989"/>
                  <a:pt x="94598" y="162346"/>
                </a:cubicBezTo>
                <a:lnTo>
                  <a:pt x="91507" y="166277"/>
                </a:lnTo>
                <a:lnTo>
                  <a:pt x="229420" y="293815"/>
                </a:lnTo>
                <a:cubicBezTo>
                  <a:pt x="241784" y="289147"/>
                  <a:pt x="255956" y="289607"/>
                  <a:pt x="268686" y="296027"/>
                </a:cubicBezTo>
                <a:cubicBezTo>
                  <a:pt x="293327" y="308454"/>
                  <a:pt x="303229" y="338503"/>
                  <a:pt x="290802" y="363144"/>
                </a:cubicBezTo>
                <a:cubicBezTo>
                  <a:pt x="278375" y="387786"/>
                  <a:pt x="248326" y="397688"/>
                  <a:pt x="223685" y="385261"/>
                </a:cubicBezTo>
                <a:cubicBezTo>
                  <a:pt x="200118" y="373376"/>
                  <a:pt x="190033" y="345372"/>
                  <a:pt x="200613" y="321625"/>
                </a:cubicBezTo>
                <a:lnTo>
                  <a:pt x="56603" y="188448"/>
                </a:lnTo>
                <a:cubicBezTo>
                  <a:pt x="47044" y="190691"/>
                  <a:pt x="36870" y="189197"/>
                  <a:pt x="27481" y="184462"/>
                </a:cubicBezTo>
                <a:cubicBezTo>
                  <a:pt x="2839" y="172035"/>
                  <a:pt x="-7063" y="141986"/>
                  <a:pt x="5364" y="117345"/>
                </a:cubicBezTo>
                <a:cubicBezTo>
                  <a:pt x="17791" y="92703"/>
                  <a:pt x="47840" y="82801"/>
                  <a:pt x="72481" y="95228"/>
                </a:cubicBezTo>
                <a:cubicBezTo>
                  <a:pt x="79414" y="98724"/>
                  <a:pt x="85180" y="103616"/>
                  <a:pt x="89283" y="109639"/>
                </a:cubicBezTo>
                <a:lnTo>
                  <a:pt x="295206" y="41783"/>
                </a:lnTo>
                <a:cubicBezTo>
                  <a:pt x="295278" y="36844"/>
                  <a:pt x="296818" y="32068"/>
                  <a:pt x="299132" y="27480"/>
                </a:cubicBezTo>
                <a:cubicBezTo>
                  <a:pt x="308452" y="8999"/>
                  <a:pt x="327684" y="-1191"/>
                  <a:pt x="347114" y="112"/>
                </a:cubicBezTo>
                <a:close/>
              </a:path>
            </a:pathLst>
          </a:custGeom>
          <a:solidFill>
            <a:srgbClr val="0177D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" name="KSO_Shape">
            <a:extLst>
              <a:ext uri="{FF2B5EF4-FFF2-40B4-BE49-F238E27FC236}">
                <a16:creationId xmlns:a16="http://schemas.microsoft.com/office/drawing/2014/main" id="{820702A7-7DA5-4F18-B08B-95A5115F0BEB}"/>
              </a:ext>
            </a:extLst>
          </p:cNvPr>
          <p:cNvSpPr>
            <a:spLocks/>
          </p:cNvSpPr>
          <p:nvPr/>
        </p:nvSpPr>
        <p:spPr bwMode="auto">
          <a:xfrm>
            <a:off x="7472119" y="832450"/>
            <a:ext cx="444641" cy="456041"/>
          </a:xfrm>
          <a:custGeom>
            <a:avLst/>
            <a:gdLst>
              <a:gd name="T0" fmla="*/ 890843 w 2244726"/>
              <a:gd name="T1" fmla="*/ 1343638 h 2301875"/>
              <a:gd name="T2" fmla="*/ 582243 w 2244726"/>
              <a:gd name="T3" fmla="*/ 1684503 h 2301875"/>
              <a:gd name="T4" fmla="*/ 266420 w 2244726"/>
              <a:gd name="T5" fmla="*/ 1607929 h 2301875"/>
              <a:gd name="T6" fmla="*/ 376947 w 2244726"/>
              <a:gd name="T7" fmla="*/ 1566141 h 2301875"/>
              <a:gd name="T8" fmla="*/ 243658 w 2244726"/>
              <a:gd name="T9" fmla="*/ 1490223 h 2301875"/>
              <a:gd name="T10" fmla="*/ 384607 w 2244726"/>
              <a:gd name="T11" fmla="*/ 1460687 h 2301875"/>
              <a:gd name="T12" fmla="*/ 227024 w 2244726"/>
              <a:gd name="T13" fmla="*/ 1383457 h 2301875"/>
              <a:gd name="T14" fmla="*/ 397082 w 2244726"/>
              <a:gd name="T15" fmla="*/ 1350201 h 2301875"/>
              <a:gd name="T16" fmla="*/ 251755 w 2244726"/>
              <a:gd name="T17" fmla="*/ 1274283 h 2301875"/>
              <a:gd name="T18" fmla="*/ 656000 w 2244726"/>
              <a:gd name="T19" fmla="*/ 1234465 h 2301875"/>
              <a:gd name="T20" fmla="*/ 1321349 w 2244726"/>
              <a:gd name="T21" fmla="*/ 1692195 h 2301875"/>
              <a:gd name="T22" fmla="*/ 1075550 w 2244726"/>
              <a:gd name="T23" fmla="*/ 1882035 h 2301875"/>
              <a:gd name="T24" fmla="*/ 1106001 w 2244726"/>
              <a:gd name="T25" fmla="*/ 1773775 h 2301875"/>
              <a:gd name="T26" fmla="*/ 969519 w 2244726"/>
              <a:gd name="T27" fmla="*/ 1850104 h 2301875"/>
              <a:gd name="T28" fmla="*/ 1039622 w 2244726"/>
              <a:gd name="T29" fmla="*/ 1702038 h 2301875"/>
              <a:gd name="T30" fmla="*/ 873784 w 2244726"/>
              <a:gd name="T31" fmla="*/ 1787990 h 2301875"/>
              <a:gd name="T32" fmla="*/ 951993 w 2244726"/>
              <a:gd name="T33" fmla="*/ 1625052 h 2301875"/>
              <a:gd name="T34" fmla="*/ 802148 w 2244726"/>
              <a:gd name="T35" fmla="*/ 1682354 h 2301875"/>
              <a:gd name="T36" fmla="*/ 933591 w 2244726"/>
              <a:gd name="T37" fmla="*/ 1332199 h 2301875"/>
              <a:gd name="T38" fmla="*/ 1249275 w 2244726"/>
              <a:gd name="T39" fmla="*/ 1228313 h 2301875"/>
              <a:gd name="T40" fmla="*/ 1724877 w 2244726"/>
              <a:gd name="T41" fmla="*/ 932024 h 2301875"/>
              <a:gd name="T42" fmla="*/ 1842045 w 2244726"/>
              <a:gd name="T43" fmla="*/ 1316358 h 2301875"/>
              <a:gd name="T44" fmla="*/ 1754881 w 2244726"/>
              <a:gd name="T45" fmla="*/ 1222516 h 2301875"/>
              <a:gd name="T46" fmla="*/ 1758823 w 2244726"/>
              <a:gd name="T47" fmla="*/ 1392699 h 2301875"/>
              <a:gd name="T48" fmla="*/ 1650416 w 2244726"/>
              <a:gd name="T49" fmla="*/ 1257953 h 2301875"/>
              <a:gd name="T50" fmla="*/ 1657643 w 2244726"/>
              <a:gd name="T51" fmla="*/ 1448916 h 2301875"/>
              <a:gd name="T52" fmla="*/ 1540475 w 2244726"/>
              <a:gd name="T53" fmla="*/ 1290108 h 2301875"/>
              <a:gd name="T54" fmla="*/ 1549892 w 2244726"/>
              <a:gd name="T55" fmla="*/ 1469260 h 2301875"/>
              <a:gd name="T56" fmla="*/ 1341619 w 2244726"/>
              <a:gd name="T57" fmla="*/ 1108551 h 2301875"/>
              <a:gd name="T58" fmla="*/ 1256863 w 2244726"/>
              <a:gd name="T59" fmla="*/ 1044896 h 2301875"/>
              <a:gd name="T60" fmla="*/ 1289277 w 2244726"/>
              <a:gd name="T61" fmla="*/ 691405 h 2301875"/>
              <a:gd name="T62" fmla="*/ 335601 w 2244726"/>
              <a:gd name="T63" fmla="*/ 555986 h 2301875"/>
              <a:gd name="T64" fmla="*/ 618477 w 2244726"/>
              <a:gd name="T65" fmla="*/ 826745 h 2301875"/>
              <a:gd name="T66" fmla="*/ 577567 w 2244726"/>
              <a:gd name="T67" fmla="*/ 1140912 h 2301875"/>
              <a:gd name="T68" fmla="*/ 114201 w 2244726"/>
              <a:gd name="T69" fmla="*/ 1008054 h 2301875"/>
              <a:gd name="T70" fmla="*/ 30629 w 2244726"/>
              <a:gd name="T71" fmla="*/ 716688 h 2301875"/>
              <a:gd name="T72" fmla="*/ 121420 w 2244726"/>
              <a:gd name="T73" fmla="*/ 790790 h 2301875"/>
              <a:gd name="T74" fmla="*/ 117263 w 2244726"/>
              <a:gd name="T75" fmla="*/ 635350 h 2301875"/>
              <a:gd name="T76" fmla="*/ 215931 w 2244726"/>
              <a:gd name="T77" fmla="*/ 741242 h 2301875"/>
              <a:gd name="T78" fmla="*/ 200835 w 2244726"/>
              <a:gd name="T79" fmla="*/ 566071 h 2301875"/>
              <a:gd name="T80" fmla="*/ 317661 w 2244726"/>
              <a:gd name="T81" fmla="*/ 696957 h 2301875"/>
              <a:gd name="T82" fmla="*/ 1441204 w 2244726"/>
              <a:gd name="T83" fmla="*/ 169047 h 2301875"/>
              <a:gd name="T84" fmla="*/ 1580508 w 2244726"/>
              <a:gd name="T85" fmla="*/ 236297 h 2301875"/>
              <a:gd name="T86" fmla="*/ 1490190 w 2244726"/>
              <a:gd name="T87" fmla="*/ 276166 h 2301875"/>
              <a:gd name="T88" fmla="*/ 1608938 w 2244726"/>
              <a:gd name="T89" fmla="*/ 348454 h 2301875"/>
              <a:gd name="T90" fmla="*/ 1485816 w 2244726"/>
              <a:gd name="T91" fmla="*/ 380217 h 2301875"/>
              <a:gd name="T92" fmla="*/ 1625339 w 2244726"/>
              <a:gd name="T93" fmla="*/ 457764 h 2301875"/>
              <a:gd name="T94" fmla="*/ 1580946 w 2244726"/>
              <a:gd name="T95" fmla="*/ 492593 h 2301875"/>
              <a:gd name="T96" fmla="*/ 1608719 w 2244726"/>
              <a:gd name="T97" fmla="*/ 566415 h 2301875"/>
              <a:gd name="T98" fmla="*/ 1215953 w 2244726"/>
              <a:gd name="T99" fmla="*/ 611979 h 2301875"/>
              <a:gd name="T100" fmla="*/ 997264 w 2244726"/>
              <a:gd name="T101" fmla="*/ 526328 h 2301875"/>
              <a:gd name="T102" fmla="*/ 1015416 w 2244726"/>
              <a:gd name="T103" fmla="*/ 209573 h 2301875"/>
              <a:gd name="T104" fmla="*/ 636721 w 2244726"/>
              <a:gd name="T105" fmla="*/ 24074 h 2301875"/>
              <a:gd name="T106" fmla="*/ 632776 w 2244726"/>
              <a:gd name="T107" fmla="*/ 129121 h 2301875"/>
              <a:gd name="T108" fmla="*/ 750474 w 2244726"/>
              <a:gd name="T109" fmla="*/ 33703 h 2301875"/>
              <a:gd name="T110" fmla="*/ 718255 w 2244726"/>
              <a:gd name="T111" fmla="*/ 182083 h 2301875"/>
              <a:gd name="T112" fmla="*/ 852171 w 2244726"/>
              <a:gd name="T113" fmla="*/ 55369 h 2301875"/>
              <a:gd name="T114" fmla="*/ 810089 w 2244726"/>
              <a:gd name="T115" fmla="*/ 240516 h 2301875"/>
              <a:gd name="T116" fmla="*/ 939403 w 2244726"/>
              <a:gd name="T117" fmla="*/ 118398 h 2301875"/>
              <a:gd name="T118" fmla="*/ 811624 w 2244726"/>
              <a:gd name="T119" fmla="*/ 521956 h 2301875"/>
              <a:gd name="T120" fmla="*/ 755734 w 2244726"/>
              <a:gd name="T121" fmla="*/ 643417 h 2301875"/>
              <a:gd name="T122" fmla="*/ 389053 w 2244726"/>
              <a:gd name="T123" fmla="*/ 485845 h 2301875"/>
              <a:gd name="T124" fmla="*/ 607571 w 2244726"/>
              <a:gd name="T125" fmla="*/ 438 h 230187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44726" h="2301875">
                <a:moveTo>
                  <a:pt x="749692" y="1400175"/>
                </a:moveTo>
                <a:lnTo>
                  <a:pt x="765298" y="1400175"/>
                </a:lnTo>
                <a:lnTo>
                  <a:pt x="775350" y="1400175"/>
                </a:lnTo>
                <a:lnTo>
                  <a:pt x="784872" y="1400439"/>
                </a:lnTo>
                <a:lnTo>
                  <a:pt x="793601" y="1401233"/>
                </a:lnTo>
                <a:lnTo>
                  <a:pt x="801801" y="1401761"/>
                </a:lnTo>
                <a:lnTo>
                  <a:pt x="809471" y="1402290"/>
                </a:lnTo>
                <a:lnTo>
                  <a:pt x="816349" y="1403083"/>
                </a:lnTo>
                <a:lnTo>
                  <a:pt x="828516" y="1404934"/>
                </a:lnTo>
                <a:lnTo>
                  <a:pt x="838038" y="1407049"/>
                </a:lnTo>
                <a:lnTo>
                  <a:pt x="845445" y="1408899"/>
                </a:lnTo>
                <a:lnTo>
                  <a:pt x="850206" y="1410750"/>
                </a:lnTo>
                <a:lnTo>
                  <a:pt x="851793" y="1411278"/>
                </a:lnTo>
                <a:lnTo>
                  <a:pt x="852586" y="1412071"/>
                </a:lnTo>
                <a:lnTo>
                  <a:pt x="866076" y="1421853"/>
                </a:lnTo>
                <a:lnTo>
                  <a:pt x="878773" y="1431634"/>
                </a:lnTo>
                <a:lnTo>
                  <a:pt x="891205" y="1441416"/>
                </a:lnTo>
                <a:lnTo>
                  <a:pt x="902843" y="1451462"/>
                </a:lnTo>
                <a:lnTo>
                  <a:pt x="914217" y="1461243"/>
                </a:lnTo>
                <a:lnTo>
                  <a:pt x="925062" y="1471025"/>
                </a:lnTo>
                <a:lnTo>
                  <a:pt x="935378" y="1480542"/>
                </a:lnTo>
                <a:lnTo>
                  <a:pt x="945694" y="1490059"/>
                </a:lnTo>
                <a:lnTo>
                  <a:pt x="955216" y="1499311"/>
                </a:lnTo>
                <a:lnTo>
                  <a:pt x="964474" y="1508564"/>
                </a:lnTo>
                <a:lnTo>
                  <a:pt x="982196" y="1526805"/>
                </a:lnTo>
                <a:lnTo>
                  <a:pt x="998331" y="1544253"/>
                </a:lnTo>
                <a:lnTo>
                  <a:pt x="1013408" y="1560908"/>
                </a:lnTo>
                <a:lnTo>
                  <a:pt x="1036156" y="1585230"/>
                </a:lnTo>
                <a:lnTo>
                  <a:pt x="1047001" y="1596069"/>
                </a:lnTo>
                <a:lnTo>
                  <a:pt x="1057052" y="1606379"/>
                </a:lnTo>
                <a:lnTo>
                  <a:pt x="1067103" y="1615632"/>
                </a:lnTo>
                <a:lnTo>
                  <a:pt x="1071865" y="1619597"/>
                </a:lnTo>
                <a:lnTo>
                  <a:pt x="1076626" y="1623562"/>
                </a:lnTo>
                <a:lnTo>
                  <a:pt x="1081651" y="1627264"/>
                </a:lnTo>
                <a:lnTo>
                  <a:pt x="1086413" y="1630700"/>
                </a:lnTo>
                <a:lnTo>
                  <a:pt x="1091438" y="1633873"/>
                </a:lnTo>
                <a:lnTo>
                  <a:pt x="1096199" y="1636516"/>
                </a:lnTo>
                <a:lnTo>
                  <a:pt x="1098845" y="1637838"/>
                </a:lnTo>
                <a:lnTo>
                  <a:pt x="1102019" y="1639424"/>
                </a:lnTo>
                <a:lnTo>
                  <a:pt x="1110218" y="1641804"/>
                </a:lnTo>
                <a:lnTo>
                  <a:pt x="1112335" y="1642861"/>
                </a:lnTo>
                <a:lnTo>
                  <a:pt x="1115244" y="1643654"/>
                </a:lnTo>
                <a:lnTo>
                  <a:pt x="1122650" y="1645240"/>
                </a:lnTo>
                <a:lnTo>
                  <a:pt x="1131115" y="1646826"/>
                </a:lnTo>
                <a:lnTo>
                  <a:pt x="1140637" y="1648677"/>
                </a:lnTo>
                <a:lnTo>
                  <a:pt x="1151482" y="1650263"/>
                </a:lnTo>
                <a:lnTo>
                  <a:pt x="1162856" y="1652114"/>
                </a:lnTo>
                <a:lnTo>
                  <a:pt x="1175288" y="1653436"/>
                </a:lnTo>
                <a:lnTo>
                  <a:pt x="1203326" y="1656079"/>
                </a:lnTo>
                <a:lnTo>
                  <a:pt x="1110483" y="1785089"/>
                </a:lnTo>
                <a:lnTo>
                  <a:pt x="1076890" y="1831088"/>
                </a:lnTo>
                <a:lnTo>
                  <a:pt x="1061549" y="1852237"/>
                </a:lnTo>
                <a:lnTo>
                  <a:pt x="958919" y="1983362"/>
                </a:lnTo>
                <a:lnTo>
                  <a:pt x="955216" y="1987327"/>
                </a:lnTo>
                <a:lnTo>
                  <a:pt x="951513" y="1992086"/>
                </a:lnTo>
                <a:lnTo>
                  <a:pt x="907340" y="2000017"/>
                </a:lnTo>
                <a:lnTo>
                  <a:pt x="866605" y="2007683"/>
                </a:lnTo>
                <a:lnTo>
                  <a:pt x="831955" y="2014821"/>
                </a:lnTo>
                <a:lnTo>
                  <a:pt x="817671" y="2017993"/>
                </a:lnTo>
                <a:lnTo>
                  <a:pt x="805504" y="2020637"/>
                </a:lnTo>
                <a:lnTo>
                  <a:pt x="792543" y="2023809"/>
                </a:lnTo>
                <a:lnTo>
                  <a:pt x="777466" y="2026717"/>
                </a:lnTo>
                <a:lnTo>
                  <a:pt x="760273" y="2029097"/>
                </a:lnTo>
                <a:lnTo>
                  <a:pt x="742021" y="2031740"/>
                </a:lnTo>
                <a:lnTo>
                  <a:pt x="722977" y="2033591"/>
                </a:lnTo>
                <a:lnTo>
                  <a:pt x="703668" y="2035441"/>
                </a:lnTo>
                <a:lnTo>
                  <a:pt x="683829" y="2036499"/>
                </a:lnTo>
                <a:lnTo>
                  <a:pt x="674307" y="2036763"/>
                </a:lnTo>
                <a:lnTo>
                  <a:pt x="665049" y="2036763"/>
                </a:lnTo>
                <a:lnTo>
                  <a:pt x="649972" y="2036499"/>
                </a:lnTo>
                <a:lnTo>
                  <a:pt x="643095" y="2036234"/>
                </a:lnTo>
                <a:lnTo>
                  <a:pt x="636747" y="2035706"/>
                </a:lnTo>
                <a:lnTo>
                  <a:pt x="503699" y="2017993"/>
                </a:lnTo>
                <a:lnTo>
                  <a:pt x="354251" y="1997637"/>
                </a:lnTo>
                <a:lnTo>
                  <a:pt x="348696" y="1996844"/>
                </a:lnTo>
                <a:lnTo>
                  <a:pt x="343406" y="1995258"/>
                </a:lnTo>
                <a:lnTo>
                  <a:pt x="338380" y="1993143"/>
                </a:lnTo>
                <a:lnTo>
                  <a:pt x="333619" y="1990764"/>
                </a:lnTo>
                <a:lnTo>
                  <a:pt x="331238" y="1989178"/>
                </a:lnTo>
                <a:lnTo>
                  <a:pt x="329122" y="1987591"/>
                </a:lnTo>
                <a:lnTo>
                  <a:pt x="326742" y="1986005"/>
                </a:lnTo>
                <a:lnTo>
                  <a:pt x="324890" y="1983890"/>
                </a:lnTo>
                <a:lnTo>
                  <a:pt x="323039" y="1982040"/>
                </a:lnTo>
                <a:lnTo>
                  <a:pt x="321452" y="1979925"/>
                </a:lnTo>
                <a:lnTo>
                  <a:pt x="320129" y="1978074"/>
                </a:lnTo>
                <a:lnTo>
                  <a:pt x="318542" y="1975695"/>
                </a:lnTo>
                <a:lnTo>
                  <a:pt x="316690" y="1971730"/>
                </a:lnTo>
                <a:lnTo>
                  <a:pt x="316161" y="1969350"/>
                </a:lnTo>
                <a:lnTo>
                  <a:pt x="315632" y="1967235"/>
                </a:lnTo>
                <a:lnTo>
                  <a:pt x="315368" y="1964856"/>
                </a:lnTo>
                <a:lnTo>
                  <a:pt x="315103" y="1963006"/>
                </a:lnTo>
                <a:lnTo>
                  <a:pt x="315103" y="1960626"/>
                </a:lnTo>
                <a:lnTo>
                  <a:pt x="315368" y="1958511"/>
                </a:lnTo>
                <a:lnTo>
                  <a:pt x="315632" y="1955339"/>
                </a:lnTo>
                <a:lnTo>
                  <a:pt x="316426" y="1952431"/>
                </a:lnTo>
                <a:lnTo>
                  <a:pt x="317484" y="1949787"/>
                </a:lnTo>
                <a:lnTo>
                  <a:pt x="319336" y="1946879"/>
                </a:lnTo>
                <a:lnTo>
                  <a:pt x="320394" y="1945029"/>
                </a:lnTo>
                <a:lnTo>
                  <a:pt x="321981" y="1942914"/>
                </a:lnTo>
                <a:lnTo>
                  <a:pt x="323832" y="1941328"/>
                </a:lnTo>
                <a:lnTo>
                  <a:pt x="325419" y="1939477"/>
                </a:lnTo>
                <a:lnTo>
                  <a:pt x="327271" y="1937891"/>
                </a:lnTo>
                <a:lnTo>
                  <a:pt x="329651" y="1936305"/>
                </a:lnTo>
                <a:lnTo>
                  <a:pt x="334148" y="1933661"/>
                </a:lnTo>
                <a:lnTo>
                  <a:pt x="339174" y="1931546"/>
                </a:lnTo>
                <a:lnTo>
                  <a:pt x="344464" y="1929960"/>
                </a:lnTo>
                <a:lnTo>
                  <a:pt x="350019" y="1928903"/>
                </a:lnTo>
                <a:lnTo>
                  <a:pt x="356102" y="1928638"/>
                </a:lnTo>
                <a:lnTo>
                  <a:pt x="359012" y="1928903"/>
                </a:lnTo>
                <a:lnTo>
                  <a:pt x="362186" y="1929167"/>
                </a:lnTo>
                <a:lnTo>
                  <a:pt x="364038" y="1929167"/>
                </a:lnTo>
                <a:lnTo>
                  <a:pt x="444977" y="1930489"/>
                </a:lnTo>
                <a:lnTo>
                  <a:pt x="446300" y="1929960"/>
                </a:lnTo>
                <a:lnTo>
                  <a:pt x="449210" y="1928903"/>
                </a:lnTo>
                <a:lnTo>
                  <a:pt x="451855" y="1927316"/>
                </a:lnTo>
                <a:lnTo>
                  <a:pt x="454500" y="1924937"/>
                </a:lnTo>
                <a:lnTo>
                  <a:pt x="455822" y="1923615"/>
                </a:lnTo>
                <a:lnTo>
                  <a:pt x="457145" y="1922294"/>
                </a:lnTo>
                <a:lnTo>
                  <a:pt x="458467" y="1920179"/>
                </a:lnTo>
                <a:lnTo>
                  <a:pt x="459525" y="1918328"/>
                </a:lnTo>
                <a:lnTo>
                  <a:pt x="460319" y="1915949"/>
                </a:lnTo>
                <a:lnTo>
                  <a:pt x="461377" y="1913570"/>
                </a:lnTo>
                <a:lnTo>
                  <a:pt x="461906" y="1910662"/>
                </a:lnTo>
                <a:lnTo>
                  <a:pt x="461906" y="1908018"/>
                </a:lnTo>
                <a:lnTo>
                  <a:pt x="461906" y="1905374"/>
                </a:lnTo>
                <a:lnTo>
                  <a:pt x="461642" y="1903259"/>
                </a:lnTo>
                <a:lnTo>
                  <a:pt x="460848" y="1900880"/>
                </a:lnTo>
                <a:lnTo>
                  <a:pt x="460055" y="1899030"/>
                </a:lnTo>
                <a:lnTo>
                  <a:pt x="459261" y="1896915"/>
                </a:lnTo>
                <a:lnTo>
                  <a:pt x="458203" y="1895328"/>
                </a:lnTo>
                <a:lnTo>
                  <a:pt x="457145" y="1894007"/>
                </a:lnTo>
                <a:lnTo>
                  <a:pt x="455558" y="1892420"/>
                </a:lnTo>
                <a:lnTo>
                  <a:pt x="452913" y="1890306"/>
                </a:lnTo>
                <a:lnTo>
                  <a:pt x="450003" y="1888191"/>
                </a:lnTo>
                <a:lnTo>
                  <a:pt x="447623" y="1887133"/>
                </a:lnTo>
                <a:lnTo>
                  <a:pt x="444977" y="1886340"/>
                </a:lnTo>
                <a:lnTo>
                  <a:pt x="317748" y="1880524"/>
                </a:lnTo>
                <a:lnTo>
                  <a:pt x="313781" y="1879731"/>
                </a:lnTo>
                <a:lnTo>
                  <a:pt x="308755" y="1878674"/>
                </a:lnTo>
                <a:lnTo>
                  <a:pt x="303200" y="1877352"/>
                </a:lnTo>
                <a:lnTo>
                  <a:pt x="300026" y="1876294"/>
                </a:lnTo>
                <a:lnTo>
                  <a:pt x="297117" y="1874708"/>
                </a:lnTo>
                <a:lnTo>
                  <a:pt x="293943" y="1873386"/>
                </a:lnTo>
                <a:lnTo>
                  <a:pt x="290769" y="1871800"/>
                </a:lnTo>
                <a:lnTo>
                  <a:pt x="288123" y="1869421"/>
                </a:lnTo>
                <a:lnTo>
                  <a:pt x="284949" y="1867306"/>
                </a:lnTo>
                <a:lnTo>
                  <a:pt x="282304" y="1864662"/>
                </a:lnTo>
                <a:lnTo>
                  <a:pt x="279924" y="1861490"/>
                </a:lnTo>
                <a:lnTo>
                  <a:pt x="277543" y="1858318"/>
                </a:lnTo>
                <a:lnTo>
                  <a:pt x="275691" y="1854616"/>
                </a:lnTo>
                <a:lnTo>
                  <a:pt x="273840" y="1849858"/>
                </a:lnTo>
                <a:lnTo>
                  <a:pt x="272253" y="1844835"/>
                </a:lnTo>
                <a:lnTo>
                  <a:pt x="271459" y="1839812"/>
                </a:lnTo>
                <a:lnTo>
                  <a:pt x="271459" y="1834789"/>
                </a:lnTo>
                <a:lnTo>
                  <a:pt x="271988" y="1830031"/>
                </a:lnTo>
                <a:lnTo>
                  <a:pt x="273046" y="1825008"/>
                </a:lnTo>
                <a:lnTo>
                  <a:pt x="275162" y="1820249"/>
                </a:lnTo>
                <a:lnTo>
                  <a:pt x="277279" y="1816284"/>
                </a:lnTo>
                <a:lnTo>
                  <a:pt x="279395" y="1813376"/>
                </a:lnTo>
                <a:lnTo>
                  <a:pt x="281246" y="1810732"/>
                </a:lnTo>
                <a:lnTo>
                  <a:pt x="283627" y="1808617"/>
                </a:lnTo>
                <a:lnTo>
                  <a:pt x="286007" y="1806238"/>
                </a:lnTo>
                <a:lnTo>
                  <a:pt x="288652" y="1804387"/>
                </a:lnTo>
                <a:lnTo>
                  <a:pt x="291298" y="1802537"/>
                </a:lnTo>
                <a:lnTo>
                  <a:pt x="294472" y="1800686"/>
                </a:lnTo>
                <a:lnTo>
                  <a:pt x="297646" y="1799364"/>
                </a:lnTo>
                <a:lnTo>
                  <a:pt x="301084" y="1798043"/>
                </a:lnTo>
                <a:lnTo>
                  <a:pt x="304258" y="1796721"/>
                </a:lnTo>
                <a:lnTo>
                  <a:pt x="307962" y="1795928"/>
                </a:lnTo>
                <a:lnTo>
                  <a:pt x="311665" y="1795135"/>
                </a:lnTo>
                <a:lnTo>
                  <a:pt x="315632" y="1794341"/>
                </a:lnTo>
                <a:lnTo>
                  <a:pt x="319865" y="1794077"/>
                </a:lnTo>
                <a:lnTo>
                  <a:pt x="324097" y="1793813"/>
                </a:lnTo>
                <a:lnTo>
                  <a:pt x="328064" y="1793548"/>
                </a:lnTo>
                <a:lnTo>
                  <a:pt x="333884" y="1793813"/>
                </a:lnTo>
                <a:lnTo>
                  <a:pt x="339703" y="1794077"/>
                </a:lnTo>
                <a:lnTo>
                  <a:pt x="452913" y="1799629"/>
                </a:lnTo>
                <a:lnTo>
                  <a:pt x="456616" y="1799364"/>
                </a:lnTo>
                <a:lnTo>
                  <a:pt x="460055" y="1798836"/>
                </a:lnTo>
                <a:lnTo>
                  <a:pt x="463493" y="1797514"/>
                </a:lnTo>
                <a:lnTo>
                  <a:pt x="466667" y="1795928"/>
                </a:lnTo>
                <a:lnTo>
                  <a:pt x="467990" y="1794870"/>
                </a:lnTo>
                <a:lnTo>
                  <a:pt x="469312" y="1793813"/>
                </a:lnTo>
                <a:lnTo>
                  <a:pt x="470635" y="1792227"/>
                </a:lnTo>
                <a:lnTo>
                  <a:pt x="471693" y="1790640"/>
                </a:lnTo>
                <a:lnTo>
                  <a:pt x="472486" y="1789054"/>
                </a:lnTo>
                <a:lnTo>
                  <a:pt x="473280" y="1787204"/>
                </a:lnTo>
                <a:lnTo>
                  <a:pt x="473544" y="1785089"/>
                </a:lnTo>
                <a:lnTo>
                  <a:pt x="473809" y="1782709"/>
                </a:lnTo>
                <a:lnTo>
                  <a:pt x="474074" y="1780330"/>
                </a:lnTo>
                <a:lnTo>
                  <a:pt x="473809" y="1777951"/>
                </a:lnTo>
                <a:lnTo>
                  <a:pt x="473280" y="1775836"/>
                </a:lnTo>
                <a:lnTo>
                  <a:pt x="472486" y="1773721"/>
                </a:lnTo>
                <a:lnTo>
                  <a:pt x="471693" y="1772135"/>
                </a:lnTo>
                <a:lnTo>
                  <a:pt x="470635" y="1770284"/>
                </a:lnTo>
                <a:lnTo>
                  <a:pt x="469048" y="1768698"/>
                </a:lnTo>
                <a:lnTo>
                  <a:pt x="467725" y="1767641"/>
                </a:lnTo>
                <a:lnTo>
                  <a:pt x="464816" y="1764997"/>
                </a:lnTo>
                <a:lnTo>
                  <a:pt x="461906" y="1763411"/>
                </a:lnTo>
                <a:lnTo>
                  <a:pt x="458732" y="1762353"/>
                </a:lnTo>
                <a:lnTo>
                  <a:pt x="455822" y="1761560"/>
                </a:lnTo>
                <a:lnTo>
                  <a:pt x="304788" y="1750457"/>
                </a:lnTo>
                <a:lnTo>
                  <a:pt x="300291" y="1749664"/>
                </a:lnTo>
                <a:lnTo>
                  <a:pt x="296588" y="1748607"/>
                </a:lnTo>
                <a:lnTo>
                  <a:pt x="292620" y="1747285"/>
                </a:lnTo>
                <a:lnTo>
                  <a:pt x="288917" y="1745699"/>
                </a:lnTo>
                <a:lnTo>
                  <a:pt x="285478" y="1744377"/>
                </a:lnTo>
                <a:lnTo>
                  <a:pt x="282304" y="1742526"/>
                </a:lnTo>
                <a:lnTo>
                  <a:pt x="279659" y="1740676"/>
                </a:lnTo>
                <a:lnTo>
                  <a:pt x="277014" y="1738825"/>
                </a:lnTo>
                <a:lnTo>
                  <a:pt x="274633" y="1736446"/>
                </a:lnTo>
                <a:lnTo>
                  <a:pt x="272517" y="1734595"/>
                </a:lnTo>
                <a:lnTo>
                  <a:pt x="270666" y="1732216"/>
                </a:lnTo>
                <a:lnTo>
                  <a:pt x="268550" y="1730101"/>
                </a:lnTo>
                <a:lnTo>
                  <a:pt x="265905" y="1725343"/>
                </a:lnTo>
                <a:lnTo>
                  <a:pt x="263524" y="1720848"/>
                </a:lnTo>
                <a:lnTo>
                  <a:pt x="261672" y="1716090"/>
                </a:lnTo>
                <a:lnTo>
                  <a:pt x="260614" y="1711860"/>
                </a:lnTo>
                <a:lnTo>
                  <a:pt x="259821" y="1707895"/>
                </a:lnTo>
                <a:lnTo>
                  <a:pt x="259027" y="1704193"/>
                </a:lnTo>
                <a:lnTo>
                  <a:pt x="258763" y="1698906"/>
                </a:lnTo>
                <a:lnTo>
                  <a:pt x="258763" y="1696527"/>
                </a:lnTo>
                <a:lnTo>
                  <a:pt x="259821" y="1693355"/>
                </a:lnTo>
                <a:lnTo>
                  <a:pt x="260614" y="1689653"/>
                </a:lnTo>
                <a:lnTo>
                  <a:pt x="261937" y="1686217"/>
                </a:lnTo>
                <a:lnTo>
                  <a:pt x="263524" y="1682780"/>
                </a:lnTo>
                <a:lnTo>
                  <a:pt x="265111" y="1680929"/>
                </a:lnTo>
                <a:lnTo>
                  <a:pt x="266698" y="1678815"/>
                </a:lnTo>
                <a:lnTo>
                  <a:pt x="268285" y="1676964"/>
                </a:lnTo>
                <a:lnTo>
                  <a:pt x="270137" y="1675113"/>
                </a:lnTo>
                <a:lnTo>
                  <a:pt x="274369" y="1671677"/>
                </a:lnTo>
                <a:lnTo>
                  <a:pt x="279130" y="1668504"/>
                </a:lnTo>
                <a:lnTo>
                  <a:pt x="284156" y="1666125"/>
                </a:lnTo>
                <a:lnTo>
                  <a:pt x="289446" y="1664010"/>
                </a:lnTo>
                <a:lnTo>
                  <a:pt x="295001" y="1662688"/>
                </a:lnTo>
                <a:lnTo>
                  <a:pt x="301349" y="1661631"/>
                </a:lnTo>
                <a:lnTo>
                  <a:pt x="302407" y="1662160"/>
                </a:lnTo>
                <a:lnTo>
                  <a:pt x="303729" y="1662424"/>
                </a:lnTo>
                <a:lnTo>
                  <a:pt x="469577" y="1669297"/>
                </a:lnTo>
                <a:lnTo>
                  <a:pt x="473809" y="1669033"/>
                </a:lnTo>
                <a:lnTo>
                  <a:pt x="477777" y="1668240"/>
                </a:lnTo>
                <a:lnTo>
                  <a:pt x="479893" y="1667711"/>
                </a:lnTo>
                <a:lnTo>
                  <a:pt x="481744" y="1666918"/>
                </a:lnTo>
                <a:lnTo>
                  <a:pt x="483331" y="1666125"/>
                </a:lnTo>
                <a:lnTo>
                  <a:pt x="485183" y="1664803"/>
                </a:lnTo>
                <a:lnTo>
                  <a:pt x="486505" y="1663746"/>
                </a:lnTo>
                <a:lnTo>
                  <a:pt x="487828" y="1662424"/>
                </a:lnTo>
                <a:lnTo>
                  <a:pt x="489415" y="1660573"/>
                </a:lnTo>
                <a:lnTo>
                  <a:pt x="490473" y="1658987"/>
                </a:lnTo>
                <a:lnTo>
                  <a:pt x="491267" y="1657137"/>
                </a:lnTo>
                <a:lnTo>
                  <a:pt x="491796" y="1654757"/>
                </a:lnTo>
                <a:lnTo>
                  <a:pt x="492325" y="1652642"/>
                </a:lnTo>
                <a:lnTo>
                  <a:pt x="492854" y="1649999"/>
                </a:lnTo>
                <a:lnTo>
                  <a:pt x="493118" y="1647620"/>
                </a:lnTo>
                <a:lnTo>
                  <a:pt x="492854" y="1645240"/>
                </a:lnTo>
                <a:lnTo>
                  <a:pt x="492060" y="1643390"/>
                </a:lnTo>
                <a:lnTo>
                  <a:pt x="491531" y="1641275"/>
                </a:lnTo>
                <a:lnTo>
                  <a:pt x="490738" y="1639689"/>
                </a:lnTo>
                <a:lnTo>
                  <a:pt x="489944" y="1638367"/>
                </a:lnTo>
                <a:lnTo>
                  <a:pt x="488886" y="1636781"/>
                </a:lnTo>
                <a:lnTo>
                  <a:pt x="487563" y="1635723"/>
                </a:lnTo>
                <a:lnTo>
                  <a:pt x="485183" y="1633873"/>
                </a:lnTo>
                <a:lnTo>
                  <a:pt x="482538" y="1632286"/>
                </a:lnTo>
                <a:lnTo>
                  <a:pt x="479893" y="1631493"/>
                </a:lnTo>
                <a:lnTo>
                  <a:pt x="477512" y="1630965"/>
                </a:lnTo>
                <a:lnTo>
                  <a:pt x="344464" y="1623034"/>
                </a:lnTo>
                <a:lnTo>
                  <a:pt x="339174" y="1622769"/>
                </a:lnTo>
                <a:lnTo>
                  <a:pt x="334148" y="1622505"/>
                </a:lnTo>
                <a:lnTo>
                  <a:pt x="329387" y="1622769"/>
                </a:lnTo>
                <a:lnTo>
                  <a:pt x="325155" y="1621712"/>
                </a:lnTo>
                <a:lnTo>
                  <a:pt x="321187" y="1620390"/>
                </a:lnTo>
                <a:lnTo>
                  <a:pt x="317219" y="1618540"/>
                </a:lnTo>
                <a:lnTo>
                  <a:pt x="313516" y="1616689"/>
                </a:lnTo>
                <a:lnTo>
                  <a:pt x="310607" y="1614574"/>
                </a:lnTo>
                <a:lnTo>
                  <a:pt x="307433" y="1612459"/>
                </a:lnTo>
                <a:lnTo>
                  <a:pt x="304788" y="1609816"/>
                </a:lnTo>
                <a:lnTo>
                  <a:pt x="302407" y="1607436"/>
                </a:lnTo>
                <a:lnTo>
                  <a:pt x="300026" y="1604793"/>
                </a:lnTo>
                <a:lnTo>
                  <a:pt x="297910" y="1602149"/>
                </a:lnTo>
                <a:lnTo>
                  <a:pt x="296059" y="1598977"/>
                </a:lnTo>
                <a:lnTo>
                  <a:pt x="294472" y="1595804"/>
                </a:lnTo>
                <a:lnTo>
                  <a:pt x="293149" y="1592896"/>
                </a:lnTo>
                <a:lnTo>
                  <a:pt x="291827" y="1589724"/>
                </a:lnTo>
                <a:lnTo>
                  <a:pt x="290769" y="1586287"/>
                </a:lnTo>
                <a:lnTo>
                  <a:pt x="289975" y="1582850"/>
                </a:lnTo>
                <a:lnTo>
                  <a:pt x="289446" y="1579678"/>
                </a:lnTo>
                <a:lnTo>
                  <a:pt x="289446" y="1575977"/>
                </a:lnTo>
                <a:lnTo>
                  <a:pt x="289446" y="1572540"/>
                </a:lnTo>
                <a:lnTo>
                  <a:pt x="289710" y="1568839"/>
                </a:lnTo>
                <a:lnTo>
                  <a:pt x="290504" y="1563816"/>
                </a:lnTo>
                <a:lnTo>
                  <a:pt x="292091" y="1558793"/>
                </a:lnTo>
                <a:lnTo>
                  <a:pt x="293943" y="1554299"/>
                </a:lnTo>
                <a:lnTo>
                  <a:pt x="296059" y="1549805"/>
                </a:lnTo>
                <a:lnTo>
                  <a:pt x="298175" y="1547161"/>
                </a:lnTo>
                <a:lnTo>
                  <a:pt x="300026" y="1544518"/>
                </a:lnTo>
                <a:lnTo>
                  <a:pt x="302142" y="1541874"/>
                </a:lnTo>
                <a:lnTo>
                  <a:pt x="304258" y="1539759"/>
                </a:lnTo>
                <a:lnTo>
                  <a:pt x="306904" y="1537380"/>
                </a:lnTo>
                <a:lnTo>
                  <a:pt x="309284" y="1535529"/>
                </a:lnTo>
                <a:lnTo>
                  <a:pt x="311929" y="1533943"/>
                </a:lnTo>
                <a:lnTo>
                  <a:pt x="314839" y="1532093"/>
                </a:lnTo>
                <a:lnTo>
                  <a:pt x="317748" y="1530506"/>
                </a:lnTo>
                <a:lnTo>
                  <a:pt x="320658" y="1529449"/>
                </a:lnTo>
                <a:lnTo>
                  <a:pt x="323832" y="1528127"/>
                </a:lnTo>
                <a:lnTo>
                  <a:pt x="326742" y="1527334"/>
                </a:lnTo>
                <a:lnTo>
                  <a:pt x="330180" y="1526541"/>
                </a:lnTo>
                <a:lnTo>
                  <a:pt x="333355" y="1526012"/>
                </a:lnTo>
                <a:lnTo>
                  <a:pt x="336529" y="1525748"/>
                </a:lnTo>
                <a:lnTo>
                  <a:pt x="339967" y="1525748"/>
                </a:lnTo>
                <a:lnTo>
                  <a:pt x="343141" y="1525748"/>
                </a:lnTo>
                <a:lnTo>
                  <a:pt x="346051" y="1526012"/>
                </a:lnTo>
                <a:lnTo>
                  <a:pt x="348167" y="1526012"/>
                </a:lnTo>
                <a:lnTo>
                  <a:pt x="515337" y="1528127"/>
                </a:lnTo>
                <a:lnTo>
                  <a:pt x="564536" y="1527334"/>
                </a:lnTo>
                <a:lnTo>
                  <a:pt x="651824" y="1525748"/>
                </a:lnTo>
                <a:lnTo>
                  <a:pt x="774027" y="1522840"/>
                </a:lnTo>
                <a:lnTo>
                  <a:pt x="775350" y="1522575"/>
                </a:lnTo>
                <a:lnTo>
                  <a:pt x="776672" y="1521782"/>
                </a:lnTo>
                <a:lnTo>
                  <a:pt x="778259" y="1520725"/>
                </a:lnTo>
                <a:lnTo>
                  <a:pt x="780111" y="1519139"/>
                </a:lnTo>
                <a:lnTo>
                  <a:pt x="784607" y="1516231"/>
                </a:lnTo>
                <a:lnTo>
                  <a:pt x="786724" y="1514380"/>
                </a:lnTo>
                <a:lnTo>
                  <a:pt x="788575" y="1512530"/>
                </a:lnTo>
                <a:lnTo>
                  <a:pt x="790162" y="1510415"/>
                </a:lnTo>
                <a:lnTo>
                  <a:pt x="791485" y="1508035"/>
                </a:lnTo>
                <a:lnTo>
                  <a:pt x="792543" y="1505127"/>
                </a:lnTo>
                <a:lnTo>
                  <a:pt x="793072" y="1502484"/>
                </a:lnTo>
                <a:lnTo>
                  <a:pt x="793336" y="1499311"/>
                </a:lnTo>
                <a:lnTo>
                  <a:pt x="793336" y="1495610"/>
                </a:lnTo>
                <a:lnTo>
                  <a:pt x="792807" y="1491645"/>
                </a:lnTo>
                <a:lnTo>
                  <a:pt x="791749" y="1487151"/>
                </a:lnTo>
                <a:lnTo>
                  <a:pt x="789898" y="1482392"/>
                </a:lnTo>
                <a:lnTo>
                  <a:pt x="787517" y="1476841"/>
                </a:lnTo>
                <a:lnTo>
                  <a:pt x="784343" y="1471025"/>
                </a:lnTo>
                <a:lnTo>
                  <a:pt x="780904" y="1464944"/>
                </a:lnTo>
                <a:lnTo>
                  <a:pt x="749692" y="1400175"/>
                </a:lnTo>
                <a:close/>
                <a:moveTo>
                  <a:pt x="1613858" y="1397000"/>
                </a:moveTo>
                <a:lnTo>
                  <a:pt x="1631862" y="1435056"/>
                </a:lnTo>
                <a:lnTo>
                  <a:pt x="1653042" y="1479982"/>
                </a:lnTo>
                <a:lnTo>
                  <a:pt x="1698051" y="1577764"/>
                </a:lnTo>
                <a:lnTo>
                  <a:pt x="1739089" y="1667617"/>
                </a:lnTo>
                <a:lnTo>
                  <a:pt x="1754975" y="1702501"/>
                </a:lnTo>
                <a:lnTo>
                  <a:pt x="1765300" y="1726286"/>
                </a:lnTo>
                <a:lnTo>
                  <a:pt x="1760535" y="1734743"/>
                </a:lnTo>
                <a:lnTo>
                  <a:pt x="1754710" y="1744785"/>
                </a:lnTo>
                <a:lnTo>
                  <a:pt x="1741207" y="1769362"/>
                </a:lnTo>
                <a:lnTo>
                  <a:pt x="1726116" y="1798697"/>
                </a:lnTo>
                <a:lnTo>
                  <a:pt x="1709701" y="1830146"/>
                </a:lnTo>
                <a:lnTo>
                  <a:pt x="1693815" y="1862123"/>
                </a:lnTo>
                <a:lnTo>
                  <a:pt x="1678724" y="1892514"/>
                </a:lnTo>
                <a:lnTo>
                  <a:pt x="1665751" y="1919735"/>
                </a:lnTo>
                <a:lnTo>
                  <a:pt x="1655955" y="1941934"/>
                </a:lnTo>
                <a:lnTo>
                  <a:pt x="1652248" y="1949862"/>
                </a:lnTo>
                <a:lnTo>
                  <a:pt x="1648541" y="1958319"/>
                </a:lnTo>
                <a:lnTo>
                  <a:pt x="1644041" y="1967304"/>
                </a:lnTo>
                <a:lnTo>
                  <a:pt x="1638745" y="1976554"/>
                </a:lnTo>
                <a:lnTo>
                  <a:pt x="1633450" y="1986067"/>
                </a:lnTo>
                <a:lnTo>
                  <a:pt x="1627890" y="1995846"/>
                </a:lnTo>
                <a:lnTo>
                  <a:pt x="1622066" y="2005624"/>
                </a:lnTo>
                <a:lnTo>
                  <a:pt x="1615976" y="2015666"/>
                </a:lnTo>
                <a:lnTo>
                  <a:pt x="1609622" y="2025444"/>
                </a:lnTo>
                <a:lnTo>
                  <a:pt x="1603532" y="2035487"/>
                </a:lnTo>
                <a:lnTo>
                  <a:pt x="1596913" y="2044736"/>
                </a:lnTo>
                <a:lnTo>
                  <a:pt x="1590559" y="2053986"/>
                </a:lnTo>
                <a:lnTo>
                  <a:pt x="1583940" y="2062707"/>
                </a:lnTo>
                <a:lnTo>
                  <a:pt x="1577586" y="2070635"/>
                </a:lnTo>
                <a:lnTo>
                  <a:pt x="1571497" y="2078299"/>
                </a:lnTo>
                <a:lnTo>
                  <a:pt x="1565142" y="2084906"/>
                </a:lnTo>
                <a:lnTo>
                  <a:pt x="1470623" y="2180045"/>
                </a:lnTo>
                <a:lnTo>
                  <a:pt x="1363925" y="2286547"/>
                </a:lnTo>
                <a:lnTo>
                  <a:pt x="1359689" y="2290247"/>
                </a:lnTo>
                <a:lnTo>
                  <a:pt x="1355188" y="2293683"/>
                </a:lnTo>
                <a:lnTo>
                  <a:pt x="1350422" y="2296590"/>
                </a:lnTo>
                <a:lnTo>
                  <a:pt x="1345657" y="2298704"/>
                </a:lnTo>
                <a:lnTo>
                  <a:pt x="1341950" y="2300290"/>
                </a:lnTo>
                <a:lnTo>
                  <a:pt x="1337979" y="2301082"/>
                </a:lnTo>
                <a:lnTo>
                  <a:pt x="1334007" y="2301875"/>
                </a:lnTo>
                <a:lnTo>
                  <a:pt x="1330036" y="2301875"/>
                </a:lnTo>
                <a:lnTo>
                  <a:pt x="1327388" y="2301875"/>
                </a:lnTo>
                <a:lnTo>
                  <a:pt x="1325005" y="2301611"/>
                </a:lnTo>
                <a:lnTo>
                  <a:pt x="1322358" y="2301082"/>
                </a:lnTo>
                <a:lnTo>
                  <a:pt x="1320240" y="2300554"/>
                </a:lnTo>
                <a:lnTo>
                  <a:pt x="1318122" y="2300025"/>
                </a:lnTo>
                <a:lnTo>
                  <a:pt x="1316004" y="2298704"/>
                </a:lnTo>
                <a:lnTo>
                  <a:pt x="1313885" y="2297911"/>
                </a:lnTo>
                <a:lnTo>
                  <a:pt x="1312297" y="2296590"/>
                </a:lnTo>
                <a:lnTo>
                  <a:pt x="1310444" y="2295533"/>
                </a:lnTo>
                <a:lnTo>
                  <a:pt x="1308590" y="2293683"/>
                </a:lnTo>
                <a:lnTo>
                  <a:pt x="1306737" y="2291568"/>
                </a:lnTo>
                <a:lnTo>
                  <a:pt x="1304884" y="2289190"/>
                </a:lnTo>
                <a:lnTo>
                  <a:pt x="1303295" y="2286812"/>
                </a:lnTo>
                <a:lnTo>
                  <a:pt x="1302236" y="2283905"/>
                </a:lnTo>
                <a:lnTo>
                  <a:pt x="1301442" y="2281790"/>
                </a:lnTo>
                <a:lnTo>
                  <a:pt x="1300912" y="2279412"/>
                </a:lnTo>
                <a:lnTo>
                  <a:pt x="1300118" y="2277033"/>
                </a:lnTo>
                <a:lnTo>
                  <a:pt x="1299853" y="2274126"/>
                </a:lnTo>
                <a:lnTo>
                  <a:pt x="1299853" y="2271219"/>
                </a:lnTo>
                <a:lnTo>
                  <a:pt x="1299853" y="2268577"/>
                </a:lnTo>
                <a:lnTo>
                  <a:pt x="1300383" y="2265670"/>
                </a:lnTo>
                <a:lnTo>
                  <a:pt x="1300912" y="2262498"/>
                </a:lnTo>
                <a:lnTo>
                  <a:pt x="1301707" y="2259856"/>
                </a:lnTo>
                <a:lnTo>
                  <a:pt x="1302766" y="2256684"/>
                </a:lnTo>
                <a:lnTo>
                  <a:pt x="1303825" y="2253513"/>
                </a:lnTo>
                <a:lnTo>
                  <a:pt x="1305413" y="2250606"/>
                </a:lnTo>
                <a:lnTo>
                  <a:pt x="1307266" y="2247435"/>
                </a:lnTo>
                <a:lnTo>
                  <a:pt x="1309120" y="2244263"/>
                </a:lnTo>
                <a:lnTo>
                  <a:pt x="1311503" y="2241621"/>
                </a:lnTo>
                <a:lnTo>
                  <a:pt x="1313885" y="2238714"/>
                </a:lnTo>
                <a:lnTo>
                  <a:pt x="1315474" y="2237392"/>
                </a:lnTo>
                <a:lnTo>
                  <a:pt x="1365249" y="2173702"/>
                </a:lnTo>
                <a:lnTo>
                  <a:pt x="1366043" y="2172381"/>
                </a:lnTo>
                <a:lnTo>
                  <a:pt x="1366573" y="2169474"/>
                </a:lnTo>
                <a:lnTo>
                  <a:pt x="1366837" y="2166567"/>
                </a:lnTo>
                <a:lnTo>
                  <a:pt x="1366837" y="2163131"/>
                </a:lnTo>
                <a:lnTo>
                  <a:pt x="1366573" y="2161017"/>
                </a:lnTo>
                <a:lnTo>
                  <a:pt x="1366043" y="2159167"/>
                </a:lnTo>
                <a:lnTo>
                  <a:pt x="1365513" y="2156789"/>
                </a:lnTo>
                <a:lnTo>
                  <a:pt x="1364190" y="2154939"/>
                </a:lnTo>
                <a:lnTo>
                  <a:pt x="1363131" y="2152560"/>
                </a:lnTo>
                <a:lnTo>
                  <a:pt x="1361807" y="2150710"/>
                </a:lnTo>
                <a:lnTo>
                  <a:pt x="1359689" y="2148332"/>
                </a:lnTo>
                <a:lnTo>
                  <a:pt x="1357571" y="2146482"/>
                </a:lnTo>
                <a:lnTo>
                  <a:pt x="1354394" y="2144368"/>
                </a:lnTo>
                <a:lnTo>
                  <a:pt x="1351481" y="2143046"/>
                </a:lnTo>
                <a:lnTo>
                  <a:pt x="1348039" y="2142254"/>
                </a:lnTo>
                <a:lnTo>
                  <a:pt x="1344597" y="2141989"/>
                </a:lnTo>
                <a:lnTo>
                  <a:pt x="1341420" y="2142254"/>
                </a:lnTo>
                <a:lnTo>
                  <a:pt x="1339038" y="2142782"/>
                </a:lnTo>
                <a:lnTo>
                  <a:pt x="1336655" y="2143311"/>
                </a:lnTo>
                <a:lnTo>
                  <a:pt x="1334537" y="2144103"/>
                </a:lnTo>
                <a:lnTo>
                  <a:pt x="1331360" y="2145953"/>
                </a:lnTo>
                <a:lnTo>
                  <a:pt x="1330036" y="2147010"/>
                </a:lnTo>
                <a:lnTo>
                  <a:pt x="1248225" y="2244528"/>
                </a:lnTo>
                <a:lnTo>
                  <a:pt x="1246107" y="2246906"/>
                </a:lnTo>
                <a:lnTo>
                  <a:pt x="1242930" y="2249813"/>
                </a:lnTo>
                <a:lnTo>
                  <a:pt x="1238959" y="2252720"/>
                </a:lnTo>
                <a:lnTo>
                  <a:pt x="1234458" y="2255891"/>
                </a:lnTo>
                <a:lnTo>
                  <a:pt x="1229163" y="2258798"/>
                </a:lnTo>
                <a:lnTo>
                  <a:pt x="1226250" y="2260120"/>
                </a:lnTo>
                <a:lnTo>
                  <a:pt x="1223338" y="2261177"/>
                </a:lnTo>
                <a:lnTo>
                  <a:pt x="1220161" y="2261970"/>
                </a:lnTo>
                <a:lnTo>
                  <a:pt x="1216984" y="2262763"/>
                </a:lnTo>
                <a:lnTo>
                  <a:pt x="1213542" y="2263027"/>
                </a:lnTo>
                <a:lnTo>
                  <a:pt x="1210365" y="2263555"/>
                </a:lnTo>
                <a:lnTo>
                  <a:pt x="1206128" y="2263027"/>
                </a:lnTo>
                <a:lnTo>
                  <a:pt x="1202157" y="2262498"/>
                </a:lnTo>
                <a:lnTo>
                  <a:pt x="1199245" y="2261705"/>
                </a:lnTo>
                <a:lnTo>
                  <a:pt x="1196862" y="2260913"/>
                </a:lnTo>
                <a:lnTo>
                  <a:pt x="1194214" y="2260120"/>
                </a:lnTo>
                <a:lnTo>
                  <a:pt x="1191831" y="2259063"/>
                </a:lnTo>
                <a:lnTo>
                  <a:pt x="1189449" y="2257477"/>
                </a:lnTo>
                <a:lnTo>
                  <a:pt x="1187331" y="2256156"/>
                </a:lnTo>
                <a:lnTo>
                  <a:pt x="1184948" y="2254834"/>
                </a:lnTo>
                <a:lnTo>
                  <a:pt x="1183094" y="2252984"/>
                </a:lnTo>
                <a:lnTo>
                  <a:pt x="1180976" y="2251135"/>
                </a:lnTo>
                <a:lnTo>
                  <a:pt x="1179388" y="2249285"/>
                </a:lnTo>
                <a:lnTo>
                  <a:pt x="1177799" y="2247170"/>
                </a:lnTo>
                <a:lnTo>
                  <a:pt x="1176211" y="2245320"/>
                </a:lnTo>
                <a:lnTo>
                  <a:pt x="1174887" y="2242942"/>
                </a:lnTo>
                <a:lnTo>
                  <a:pt x="1173828" y="2240828"/>
                </a:lnTo>
                <a:lnTo>
                  <a:pt x="1172769" y="2238185"/>
                </a:lnTo>
                <a:lnTo>
                  <a:pt x="1171710" y="2235542"/>
                </a:lnTo>
                <a:lnTo>
                  <a:pt x="1170915" y="2232371"/>
                </a:lnTo>
                <a:lnTo>
                  <a:pt x="1170386" y="2228671"/>
                </a:lnTo>
                <a:lnTo>
                  <a:pt x="1170121" y="2224971"/>
                </a:lnTo>
                <a:lnTo>
                  <a:pt x="1170121" y="2221272"/>
                </a:lnTo>
                <a:lnTo>
                  <a:pt x="1170386" y="2217307"/>
                </a:lnTo>
                <a:lnTo>
                  <a:pt x="1170915" y="2213872"/>
                </a:lnTo>
                <a:lnTo>
                  <a:pt x="1171710" y="2209908"/>
                </a:lnTo>
                <a:lnTo>
                  <a:pt x="1173298" y="2205944"/>
                </a:lnTo>
                <a:lnTo>
                  <a:pt x="1174622" y="2201979"/>
                </a:lnTo>
                <a:lnTo>
                  <a:pt x="1176211" y="2198015"/>
                </a:lnTo>
                <a:lnTo>
                  <a:pt x="1178329" y="2194051"/>
                </a:lnTo>
                <a:lnTo>
                  <a:pt x="1180712" y="2190351"/>
                </a:lnTo>
                <a:lnTo>
                  <a:pt x="1183359" y="2186387"/>
                </a:lnTo>
                <a:lnTo>
                  <a:pt x="1186007" y="2182423"/>
                </a:lnTo>
                <a:lnTo>
                  <a:pt x="1189449" y="2178723"/>
                </a:lnTo>
                <a:lnTo>
                  <a:pt x="1192891" y="2174759"/>
                </a:lnTo>
                <a:lnTo>
                  <a:pt x="1265699" y="2088342"/>
                </a:lnTo>
                <a:lnTo>
                  <a:pt x="1267288" y="2086227"/>
                </a:lnTo>
                <a:lnTo>
                  <a:pt x="1269141" y="2083320"/>
                </a:lnTo>
                <a:lnTo>
                  <a:pt x="1270465" y="2079885"/>
                </a:lnTo>
                <a:lnTo>
                  <a:pt x="1270994" y="2078299"/>
                </a:lnTo>
                <a:lnTo>
                  <a:pt x="1271259" y="2076449"/>
                </a:lnTo>
                <a:lnTo>
                  <a:pt x="1271259" y="2074599"/>
                </a:lnTo>
                <a:lnTo>
                  <a:pt x="1271259" y="2072749"/>
                </a:lnTo>
                <a:lnTo>
                  <a:pt x="1270994" y="2070635"/>
                </a:lnTo>
                <a:lnTo>
                  <a:pt x="1270465" y="2068785"/>
                </a:lnTo>
                <a:lnTo>
                  <a:pt x="1269671" y="2066671"/>
                </a:lnTo>
                <a:lnTo>
                  <a:pt x="1268347" y="2064821"/>
                </a:lnTo>
                <a:lnTo>
                  <a:pt x="1267023" y="2063235"/>
                </a:lnTo>
                <a:lnTo>
                  <a:pt x="1265435" y="2061121"/>
                </a:lnTo>
                <a:lnTo>
                  <a:pt x="1262522" y="2059271"/>
                </a:lnTo>
                <a:lnTo>
                  <a:pt x="1259610" y="2057421"/>
                </a:lnTo>
                <a:lnTo>
                  <a:pt x="1256433" y="2056629"/>
                </a:lnTo>
                <a:lnTo>
                  <a:pt x="1252991" y="2056364"/>
                </a:lnTo>
                <a:lnTo>
                  <a:pt x="1249814" y="2056629"/>
                </a:lnTo>
                <a:lnTo>
                  <a:pt x="1247166" y="2057421"/>
                </a:lnTo>
                <a:lnTo>
                  <a:pt x="1244254" y="2058479"/>
                </a:lnTo>
                <a:lnTo>
                  <a:pt x="1242136" y="2059536"/>
                </a:lnTo>
                <a:lnTo>
                  <a:pt x="1238694" y="2061650"/>
                </a:lnTo>
                <a:lnTo>
                  <a:pt x="1237370" y="2062971"/>
                </a:lnTo>
                <a:lnTo>
                  <a:pt x="1137026" y="2176081"/>
                </a:lnTo>
                <a:lnTo>
                  <a:pt x="1132790" y="2179780"/>
                </a:lnTo>
                <a:lnTo>
                  <a:pt x="1128289" y="2183216"/>
                </a:lnTo>
                <a:lnTo>
                  <a:pt x="1123788" y="2185859"/>
                </a:lnTo>
                <a:lnTo>
                  <a:pt x="1119023" y="2188237"/>
                </a:lnTo>
                <a:lnTo>
                  <a:pt x="1114257" y="2189823"/>
                </a:lnTo>
                <a:lnTo>
                  <a:pt x="1109491" y="2191409"/>
                </a:lnTo>
                <a:lnTo>
                  <a:pt x="1104726" y="2191937"/>
                </a:lnTo>
                <a:lnTo>
                  <a:pt x="1099695" y="2192201"/>
                </a:lnTo>
                <a:lnTo>
                  <a:pt x="1096518" y="2192201"/>
                </a:lnTo>
                <a:lnTo>
                  <a:pt x="1093341" y="2191937"/>
                </a:lnTo>
                <a:lnTo>
                  <a:pt x="1090693" y="2191409"/>
                </a:lnTo>
                <a:lnTo>
                  <a:pt x="1087781" y="2190880"/>
                </a:lnTo>
                <a:lnTo>
                  <a:pt x="1082486" y="2189030"/>
                </a:lnTo>
                <a:lnTo>
                  <a:pt x="1077985" y="2187444"/>
                </a:lnTo>
                <a:lnTo>
                  <a:pt x="1073749" y="2185066"/>
                </a:lnTo>
                <a:lnTo>
                  <a:pt x="1070307" y="2183216"/>
                </a:lnTo>
                <a:lnTo>
                  <a:pt x="1067924" y="2181630"/>
                </a:lnTo>
                <a:lnTo>
                  <a:pt x="1066071" y="2180045"/>
                </a:lnTo>
                <a:lnTo>
                  <a:pt x="1063953" y="2177402"/>
                </a:lnTo>
                <a:lnTo>
                  <a:pt x="1061570" y="2174495"/>
                </a:lnTo>
                <a:lnTo>
                  <a:pt x="1059717" y="2171324"/>
                </a:lnTo>
                <a:lnTo>
                  <a:pt x="1058393" y="2167888"/>
                </a:lnTo>
                <a:lnTo>
                  <a:pt x="1057334" y="2165510"/>
                </a:lnTo>
                <a:lnTo>
                  <a:pt x="1056540" y="2163131"/>
                </a:lnTo>
                <a:lnTo>
                  <a:pt x="1056010" y="2160488"/>
                </a:lnTo>
                <a:lnTo>
                  <a:pt x="1055745" y="2157846"/>
                </a:lnTo>
                <a:lnTo>
                  <a:pt x="1055481" y="2152560"/>
                </a:lnTo>
                <a:lnTo>
                  <a:pt x="1056010" y="2147010"/>
                </a:lnTo>
                <a:lnTo>
                  <a:pt x="1057069" y="2141725"/>
                </a:lnTo>
                <a:lnTo>
                  <a:pt x="1058922" y="2136175"/>
                </a:lnTo>
                <a:lnTo>
                  <a:pt x="1061040" y="2130361"/>
                </a:lnTo>
                <a:lnTo>
                  <a:pt x="1063953" y="2125076"/>
                </a:lnTo>
                <a:lnTo>
                  <a:pt x="1065012" y="2124547"/>
                </a:lnTo>
                <a:lnTo>
                  <a:pt x="1065806" y="2123490"/>
                </a:lnTo>
                <a:lnTo>
                  <a:pt x="1171975" y="1996110"/>
                </a:lnTo>
                <a:lnTo>
                  <a:pt x="1173298" y="1994788"/>
                </a:lnTo>
                <a:lnTo>
                  <a:pt x="1174357" y="1993203"/>
                </a:lnTo>
                <a:lnTo>
                  <a:pt x="1175416" y="1991353"/>
                </a:lnTo>
                <a:lnTo>
                  <a:pt x="1176475" y="1988710"/>
                </a:lnTo>
                <a:lnTo>
                  <a:pt x="1177534" y="1986067"/>
                </a:lnTo>
                <a:lnTo>
                  <a:pt x="1178064" y="1982896"/>
                </a:lnTo>
                <a:lnTo>
                  <a:pt x="1178329" y="1979461"/>
                </a:lnTo>
                <a:lnTo>
                  <a:pt x="1178064" y="1977875"/>
                </a:lnTo>
                <a:lnTo>
                  <a:pt x="1177534" y="1976025"/>
                </a:lnTo>
                <a:lnTo>
                  <a:pt x="1176740" y="1973911"/>
                </a:lnTo>
                <a:lnTo>
                  <a:pt x="1175946" y="1972325"/>
                </a:lnTo>
                <a:lnTo>
                  <a:pt x="1175152" y="1970475"/>
                </a:lnTo>
                <a:lnTo>
                  <a:pt x="1173828" y="1968890"/>
                </a:lnTo>
                <a:lnTo>
                  <a:pt x="1172239" y="1967304"/>
                </a:lnTo>
                <a:lnTo>
                  <a:pt x="1170915" y="1965718"/>
                </a:lnTo>
                <a:lnTo>
                  <a:pt x="1168268" y="1963868"/>
                </a:lnTo>
                <a:lnTo>
                  <a:pt x="1165356" y="1962283"/>
                </a:lnTo>
                <a:lnTo>
                  <a:pt x="1162178" y="1961226"/>
                </a:lnTo>
                <a:lnTo>
                  <a:pt x="1159266" y="1960961"/>
                </a:lnTo>
                <a:lnTo>
                  <a:pt x="1156619" y="1961226"/>
                </a:lnTo>
                <a:lnTo>
                  <a:pt x="1153971" y="1961754"/>
                </a:lnTo>
                <a:lnTo>
                  <a:pt x="1152118" y="1962811"/>
                </a:lnTo>
                <a:lnTo>
                  <a:pt x="1150529" y="1963604"/>
                </a:lnTo>
                <a:lnTo>
                  <a:pt x="1147617" y="1965190"/>
                </a:lnTo>
                <a:lnTo>
                  <a:pt x="1146558" y="1966247"/>
                </a:lnTo>
                <a:lnTo>
                  <a:pt x="1059187" y="2067992"/>
                </a:lnTo>
                <a:lnTo>
                  <a:pt x="1054686" y="2073278"/>
                </a:lnTo>
                <a:lnTo>
                  <a:pt x="1050185" y="2079092"/>
                </a:lnTo>
                <a:lnTo>
                  <a:pt x="1046743" y="2081999"/>
                </a:lnTo>
                <a:lnTo>
                  <a:pt x="1043037" y="2084113"/>
                </a:lnTo>
                <a:lnTo>
                  <a:pt x="1039065" y="2086492"/>
                </a:lnTo>
                <a:lnTo>
                  <a:pt x="1035624" y="2088077"/>
                </a:lnTo>
                <a:lnTo>
                  <a:pt x="1031123" y="2089927"/>
                </a:lnTo>
                <a:lnTo>
                  <a:pt x="1026357" y="2090720"/>
                </a:lnTo>
                <a:lnTo>
                  <a:pt x="1021327" y="2091513"/>
                </a:lnTo>
                <a:lnTo>
                  <a:pt x="1016561" y="2091777"/>
                </a:lnTo>
                <a:lnTo>
                  <a:pt x="1012060" y="2091513"/>
                </a:lnTo>
                <a:lnTo>
                  <a:pt x="1007294" y="2090720"/>
                </a:lnTo>
                <a:lnTo>
                  <a:pt x="1002793" y="2089927"/>
                </a:lnTo>
                <a:lnTo>
                  <a:pt x="998293" y="2088077"/>
                </a:lnTo>
                <a:lnTo>
                  <a:pt x="994586" y="2086227"/>
                </a:lnTo>
                <a:lnTo>
                  <a:pt x="990350" y="2083849"/>
                </a:lnTo>
                <a:lnTo>
                  <a:pt x="986643" y="2081470"/>
                </a:lnTo>
                <a:lnTo>
                  <a:pt x="983201" y="2078299"/>
                </a:lnTo>
                <a:lnTo>
                  <a:pt x="979495" y="2074335"/>
                </a:lnTo>
                <a:lnTo>
                  <a:pt x="976582" y="2070371"/>
                </a:lnTo>
                <a:lnTo>
                  <a:pt x="973935" y="2065878"/>
                </a:lnTo>
                <a:lnTo>
                  <a:pt x="971817" y="2061121"/>
                </a:lnTo>
                <a:lnTo>
                  <a:pt x="970493" y="2057950"/>
                </a:lnTo>
                <a:lnTo>
                  <a:pt x="969699" y="2054250"/>
                </a:lnTo>
                <a:lnTo>
                  <a:pt x="968904" y="2050815"/>
                </a:lnTo>
                <a:lnTo>
                  <a:pt x="968640" y="2047115"/>
                </a:lnTo>
                <a:lnTo>
                  <a:pt x="968375" y="2043415"/>
                </a:lnTo>
                <a:lnTo>
                  <a:pt x="968640" y="2039979"/>
                </a:lnTo>
                <a:lnTo>
                  <a:pt x="968904" y="2036544"/>
                </a:lnTo>
                <a:lnTo>
                  <a:pt x="969434" y="2032844"/>
                </a:lnTo>
                <a:lnTo>
                  <a:pt x="970228" y="2029144"/>
                </a:lnTo>
                <a:lnTo>
                  <a:pt x="971552" y="2025709"/>
                </a:lnTo>
                <a:lnTo>
                  <a:pt x="972876" y="2022537"/>
                </a:lnTo>
                <a:lnTo>
                  <a:pt x="974464" y="2019102"/>
                </a:lnTo>
                <a:lnTo>
                  <a:pt x="976318" y="2015930"/>
                </a:lnTo>
                <a:lnTo>
                  <a:pt x="978436" y="2013023"/>
                </a:lnTo>
                <a:lnTo>
                  <a:pt x="980818" y="2010116"/>
                </a:lnTo>
                <a:lnTo>
                  <a:pt x="983201" y="2007209"/>
                </a:lnTo>
                <a:lnTo>
                  <a:pt x="984260" y="2005888"/>
                </a:lnTo>
                <a:lnTo>
                  <a:pt x="1087781" y="1874015"/>
                </a:lnTo>
                <a:lnTo>
                  <a:pt x="1093606" y="1866351"/>
                </a:lnTo>
                <a:lnTo>
                  <a:pt x="1107903" y="1846266"/>
                </a:lnTo>
                <a:lnTo>
                  <a:pt x="1153441" y="1783369"/>
                </a:lnTo>
                <a:lnTo>
                  <a:pt x="1245048" y="1656517"/>
                </a:lnTo>
                <a:lnTo>
                  <a:pt x="1246107" y="1654932"/>
                </a:lnTo>
                <a:lnTo>
                  <a:pt x="1246107" y="1653610"/>
                </a:lnTo>
                <a:lnTo>
                  <a:pt x="1246372" y="1649118"/>
                </a:lnTo>
                <a:lnTo>
                  <a:pt x="1246637" y="1643832"/>
                </a:lnTo>
                <a:lnTo>
                  <a:pt x="1246372" y="1641189"/>
                </a:lnTo>
                <a:lnTo>
                  <a:pt x="1246107" y="1638547"/>
                </a:lnTo>
                <a:lnTo>
                  <a:pt x="1245048" y="1635904"/>
                </a:lnTo>
                <a:lnTo>
                  <a:pt x="1243989" y="1633526"/>
                </a:lnTo>
                <a:lnTo>
                  <a:pt x="1242665" y="1631147"/>
                </a:lnTo>
                <a:lnTo>
                  <a:pt x="1240547" y="1628504"/>
                </a:lnTo>
                <a:lnTo>
                  <a:pt x="1238429" y="1626390"/>
                </a:lnTo>
                <a:lnTo>
                  <a:pt x="1235252" y="1624540"/>
                </a:lnTo>
                <a:lnTo>
                  <a:pt x="1231810" y="1622426"/>
                </a:lnTo>
                <a:lnTo>
                  <a:pt x="1227839" y="1620840"/>
                </a:lnTo>
                <a:lnTo>
                  <a:pt x="1222544" y="1618990"/>
                </a:lnTo>
                <a:lnTo>
                  <a:pt x="1216984" y="1617669"/>
                </a:lnTo>
                <a:lnTo>
                  <a:pt x="1210629" y="1616612"/>
                </a:lnTo>
                <a:lnTo>
                  <a:pt x="1203216" y="1615819"/>
                </a:lnTo>
                <a:lnTo>
                  <a:pt x="1128289" y="1609741"/>
                </a:lnTo>
                <a:lnTo>
                  <a:pt x="1135703" y="1599698"/>
                </a:lnTo>
                <a:lnTo>
                  <a:pt x="1142851" y="1590449"/>
                </a:lnTo>
                <a:lnTo>
                  <a:pt x="1150000" y="1581992"/>
                </a:lnTo>
                <a:lnTo>
                  <a:pt x="1156089" y="1574592"/>
                </a:lnTo>
                <a:lnTo>
                  <a:pt x="1162178" y="1567721"/>
                </a:lnTo>
                <a:lnTo>
                  <a:pt x="1167738" y="1561907"/>
                </a:lnTo>
                <a:lnTo>
                  <a:pt x="1173298" y="1556622"/>
                </a:lnTo>
                <a:lnTo>
                  <a:pt x="1178064" y="1551865"/>
                </a:lnTo>
                <a:lnTo>
                  <a:pt x="1182300" y="1547901"/>
                </a:lnTo>
                <a:lnTo>
                  <a:pt x="1186007" y="1544465"/>
                </a:lnTo>
                <a:lnTo>
                  <a:pt x="1192626" y="1539708"/>
                </a:lnTo>
                <a:lnTo>
                  <a:pt x="1197127" y="1536537"/>
                </a:lnTo>
                <a:lnTo>
                  <a:pt x="1199509" y="1535480"/>
                </a:lnTo>
                <a:lnTo>
                  <a:pt x="1215660" y="1530987"/>
                </a:lnTo>
                <a:lnTo>
                  <a:pt x="1231016" y="1526759"/>
                </a:lnTo>
                <a:lnTo>
                  <a:pt x="1246637" y="1523059"/>
                </a:lnTo>
                <a:lnTo>
                  <a:pt x="1261463" y="1519623"/>
                </a:lnTo>
                <a:lnTo>
                  <a:pt x="1276025" y="1516452"/>
                </a:lnTo>
                <a:lnTo>
                  <a:pt x="1290322" y="1513809"/>
                </a:lnTo>
                <a:lnTo>
                  <a:pt x="1304354" y="1511431"/>
                </a:lnTo>
                <a:lnTo>
                  <a:pt x="1317857" y="1509052"/>
                </a:lnTo>
                <a:lnTo>
                  <a:pt x="1331360" y="1507202"/>
                </a:lnTo>
                <a:lnTo>
                  <a:pt x="1344333" y="1505353"/>
                </a:lnTo>
                <a:lnTo>
                  <a:pt x="1369485" y="1502445"/>
                </a:lnTo>
                <a:lnTo>
                  <a:pt x="1393313" y="1499803"/>
                </a:lnTo>
                <a:lnTo>
                  <a:pt x="1415553" y="1497953"/>
                </a:lnTo>
                <a:lnTo>
                  <a:pt x="1448913" y="1494517"/>
                </a:lnTo>
                <a:lnTo>
                  <a:pt x="1464004" y="1492932"/>
                </a:lnTo>
                <a:lnTo>
                  <a:pt x="1478301" y="1490817"/>
                </a:lnTo>
                <a:lnTo>
                  <a:pt x="1491539" y="1488439"/>
                </a:lnTo>
                <a:lnTo>
                  <a:pt x="1498158" y="1487118"/>
                </a:lnTo>
                <a:lnTo>
                  <a:pt x="1503983" y="1485532"/>
                </a:lnTo>
                <a:lnTo>
                  <a:pt x="1509808" y="1484211"/>
                </a:lnTo>
                <a:lnTo>
                  <a:pt x="1515368" y="1482096"/>
                </a:lnTo>
                <a:lnTo>
                  <a:pt x="1520928" y="1480246"/>
                </a:lnTo>
                <a:lnTo>
                  <a:pt x="1526223" y="1478397"/>
                </a:lnTo>
                <a:lnTo>
                  <a:pt x="1529135" y="1476547"/>
                </a:lnTo>
                <a:lnTo>
                  <a:pt x="1532842" y="1474697"/>
                </a:lnTo>
                <a:lnTo>
                  <a:pt x="1536813" y="1472054"/>
                </a:lnTo>
                <a:lnTo>
                  <a:pt x="1540784" y="1468883"/>
                </a:lnTo>
                <a:lnTo>
                  <a:pt x="1545285" y="1465711"/>
                </a:lnTo>
                <a:lnTo>
                  <a:pt x="1550051" y="1462012"/>
                </a:lnTo>
                <a:lnTo>
                  <a:pt x="1560112" y="1452762"/>
                </a:lnTo>
                <a:lnTo>
                  <a:pt x="1571761" y="1441927"/>
                </a:lnTo>
                <a:lnTo>
                  <a:pt x="1584470" y="1428977"/>
                </a:lnTo>
                <a:lnTo>
                  <a:pt x="1598502" y="1413914"/>
                </a:lnTo>
                <a:lnTo>
                  <a:pt x="1613858" y="1397000"/>
                </a:lnTo>
                <a:close/>
                <a:moveTo>
                  <a:pt x="1871001" y="730250"/>
                </a:moveTo>
                <a:lnTo>
                  <a:pt x="1889793" y="780470"/>
                </a:lnTo>
                <a:lnTo>
                  <a:pt x="1908585" y="830162"/>
                </a:lnTo>
                <a:lnTo>
                  <a:pt x="1924201" y="873245"/>
                </a:lnTo>
                <a:lnTo>
                  <a:pt x="1930024" y="890426"/>
                </a:lnTo>
                <a:lnTo>
                  <a:pt x="1934259" y="903377"/>
                </a:lnTo>
                <a:lnTo>
                  <a:pt x="1935053" y="905492"/>
                </a:lnTo>
                <a:lnTo>
                  <a:pt x="1936641" y="908135"/>
                </a:lnTo>
                <a:lnTo>
                  <a:pt x="1940876" y="915536"/>
                </a:lnTo>
                <a:lnTo>
                  <a:pt x="1946699" y="925844"/>
                </a:lnTo>
                <a:lnTo>
                  <a:pt x="1954374" y="937738"/>
                </a:lnTo>
                <a:lnTo>
                  <a:pt x="1973167" y="967077"/>
                </a:lnTo>
                <a:lnTo>
                  <a:pt x="1995135" y="1000381"/>
                </a:lnTo>
                <a:lnTo>
                  <a:pt x="2018956" y="1035271"/>
                </a:lnTo>
                <a:lnTo>
                  <a:pt x="2042248" y="1068310"/>
                </a:lnTo>
                <a:lnTo>
                  <a:pt x="2062892" y="1097385"/>
                </a:lnTo>
                <a:lnTo>
                  <a:pt x="2071627" y="1109544"/>
                </a:lnTo>
                <a:lnTo>
                  <a:pt x="2079302" y="1119323"/>
                </a:lnTo>
                <a:lnTo>
                  <a:pt x="2084596" y="1126196"/>
                </a:lnTo>
                <a:lnTo>
                  <a:pt x="2089890" y="1133861"/>
                </a:lnTo>
                <a:lnTo>
                  <a:pt x="2095448" y="1142055"/>
                </a:lnTo>
                <a:lnTo>
                  <a:pt x="2101535" y="1150777"/>
                </a:lnTo>
                <a:lnTo>
                  <a:pt x="2107358" y="1160028"/>
                </a:lnTo>
                <a:lnTo>
                  <a:pt x="2113181" y="1169808"/>
                </a:lnTo>
                <a:lnTo>
                  <a:pt x="2119269" y="1179587"/>
                </a:lnTo>
                <a:lnTo>
                  <a:pt x="2125092" y="1189631"/>
                </a:lnTo>
                <a:lnTo>
                  <a:pt x="2130650" y="1200204"/>
                </a:lnTo>
                <a:lnTo>
                  <a:pt x="2135944" y="1210248"/>
                </a:lnTo>
                <a:lnTo>
                  <a:pt x="2141237" y="1220292"/>
                </a:lnTo>
                <a:lnTo>
                  <a:pt x="2146001" y="1230336"/>
                </a:lnTo>
                <a:lnTo>
                  <a:pt x="2151030" y="1240116"/>
                </a:lnTo>
                <a:lnTo>
                  <a:pt x="2154736" y="1249895"/>
                </a:lnTo>
                <a:lnTo>
                  <a:pt x="2158441" y="1258882"/>
                </a:lnTo>
                <a:lnTo>
                  <a:pt x="2161617" y="1267340"/>
                </a:lnTo>
                <a:lnTo>
                  <a:pt x="2199731" y="1396062"/>
                </a:lnTo>
                <a:lnTo>
                  <a:pt x="2242344" y="1540379"/>
                </a:lnTo>
                <a:lnTo>
                  <a:pt x="2243668" y="1545929"/>
                </a:lnTo>
                <a:lnTo>
                  <a:pt x="2244462" y="1551744"/>
                </a:lnTo>
                <a:lnTo>
                  <a:pt x="2244726" y="1557031"/>
                </a:lnTo>
                <a:lnTo>
                  <a:pt x="2244197" y="1562317"/>
                </a:lnTo>
                <a:lnTo>
                  <a:pt x="2243403" y="1567603"/>
                </a:lnTo>
                <a:lnTo>
                  <a:pt x="2242609" y="1570511"/>
                </a:lnTo>
                <a:lnTo>
                  <a:pt x="2241550" y="1572890"/>
                </a:lnTo>
                <a:lnTo>
                  <a:pt x="2240491" y="1575269"/>
                </a:lnTo>
                <a:lnTo>
                  <a:pt x="2239433" y="1577383"/>
                </a:lnTo>
                <a:lnTo>
                  <a:pt x="2238109" y="1579762"/>
                </a:lnTo>
                <a:lnTo>
                  <a:pt x="2236521" y="1581876"/>
                </a:lnTo>
                <a:lnTo>
                  <a:pt x="2233610" y="1585313"/>
                </a:lnTo>
                <a:lnTo>
                  <a:pt x="2231757" y="1586898"/>
                </a:lnTo>
                <a:lnTo>
                  <a:pt x="2230169" y="1588220"/>
                </a:lnTo>
                <a:lnTo>
                  <a:pt x="2228052" y="1589542"/>
                </a:lnTo>
                <a:lnTo>
                  <a:pt x="2226199" y="1590599"/>
                </a:lnTo>
                <a:lnTo>
                  <a:pt x="2224346" y="1591392"/>
                </a:lnTo>
                <a:lnTo>
                  <a:pt x="2222229" y="1592449"/>
                </a:lnTo>
                <a:lnTo>
                  <a:pt x="2217994" y="1593242"/>
                </a:lnTo>
                <a:lnTo>
                  <a:pt x="2213759" y="1593506"/>
                </a:lnTo>
                <a:lnTo>
                  <a:pt x="2210053" y="1593242"/>
                </a:lnTo>
                <a:lnTo>
                  <a:pt x="2207936" y="1592978"/>
                </a:lnTo>
                <a:lnTo>
                  <a:pt x="2205819" y="1592449"/>
                </a:lnTo>
                <a:lnTo>
                  <a:pt x="2203172" y="1591392"/>
                </a:lnTo>
                <a:lnTo>
                  <a:pt x="2200525" y="1590335"/>
                </a:lnTo>
                <a:lnTo>
                  <a:pt x="2198408" y="1589277"/>
                </a:lnTo>
                <a:lnTo>
                  <a:pt x="2195761" y="1587956"/>
                </a:lnTo>
                <a:lnTo>
                  <a:pt x="2193379" y="1586106"/>
                </a:lnTo>
                <a:lnTo>
                  <a:pt x="2190997" y="1584255"/>
                </a:lnTo>
                <a:lnTo>
                  <a:pt x="2188879" y="1581876"/>
                </a:lnTo>
                <a:lnTo>
                  <a:pt x="2186497" y="1579762"/>
                </a:lnTo>
                <a:lnTo>
                  <a:pt x="2184380" y="1577119"/>
                </a:lnTo>
                <a:lnTo>
                  <a:pt x="2182262" y="1574476"/>
                </a:lnTo>
                <a:lnTo>
                  <a:pt x="2180674" y="1571568"/>
                </a:lnTo>
                <a:lnTo>
                  <a:pt x="2179086" y="1568132"/>
                </a:lnTo>
                <a:lnTo>
                  <a:pt x="2177498" y="1564960"/>
                </a:lnTo>
                <a:lnTo>
                  <a:pt x="2176175" y="1561260"/>
                </a:lnTo>
                <a:lnTo>
                  <a:pt x="2175645" y="1559410"/>
                </a:lnTo>
                <a:lnTo>
                  <a:pt x="2143884" y="1485137"/>
                </a:lnTo>
                <a:lnTo>
                  <a:pt x="2142825" y="1484080"/>
                </a:lnTo>
                <a:lnTo>
                  <a:pt x="2141237" y="1482758"/>
                </a:lnTo>
                <a:lnTo>
                  <a:pt x="2139914" y="1481436"/>
                </a:lnTo>
                <a:lnTo>
                  <a:pt x="2138061" y="1480379"/>
                </a:lnTo>
                <a:lnTo>
                  <a:pt x="2135414" y="1479058"/>
                </a:lnTo>
                <a:lnTo>
                  <a:pt x="2132767" y="1478000"/>
                </a:lnTo>
                <a:lnTo>
                  <a:pt x="2129591" y="1476943"/>
                </a:lnTo>
                <a:lnTo>
                  <a:pt x="2125886" y="1476679"/>
                </a:lnTo>
                <a:lnTo>
                  <a:pt x="2123504" y="1476943"/>
                </a:lnTo>
                <a:lnTo>
                  <a:pt x="2120857" y="1477207"/>
                </a:lnTo>
                <a:lnTo>
                  <a:pt x="2118475" y="1478265"/>
                </a:lnTo>
                <a:lnTo>
                  <a:pt x="2116093" y="1479058"/>
                </a:lnTo>
                <a:lnTo>
                  <a:pt x="2113711" y="1480115"/>
                </a:lnTo>
                <a:lnTo>
                  <a:pt x="2111858" y="1481172"/>
                </a:lnTo>
                <a:lnTo>
                  <a:pt x="2110270" y="1482758"/>
                </a:lnTo>
                <a:lnTo>
                  <a:pt x="2108682" y="1484344"/>
                </a:lnTo>
                <a:lnTo>
                  <a:pt x="2107358" y="1485665"/>
                </a:lnTo>
                <a:lnTo>
                  <a:pt x="2106300" y="1487516"/>
                </a:lnTo>
                <a:lnTo>
                  <a:pt x="2105506" y="1489102"/>
                </a:lnTo>
                <a:lnTo>
                  <a:pt x="2104447" y="1490687"/>
                </a:lnTo>
                <a:lnTo>
                  <a:pt x="2103653" y="1494388"/>
                </a:lnTo>
                <a:lnTo>
                  <a:pt x="2103124" y="1497560"/>
                </a:lnTo>
                <a:lnTo>
                  <a:pt x="2103124" y="1500467"/>
                </a:lnTo>
                <a:lnTo>
                  <a:pt x="2103124" y="1503110"/>
                </a:lnTo>
                <a:lnTo>
                  <a:pt x="2149972" y="1621788"/>
                </a:lnTo>
                <a:lnTo>
                  <a:pt x="2151030" y="1625489"/>
                </a:lnTo>
                <a:lnTo>
                  <a:pt x="2152089" y="1630511"/>
                </a:lnTo>
                <a:lnTo>
                  <a:pt x="2152883" y="1636326"/>
                </a:lnTo>
                <a:lnTo>
                  <a:pt x="2153148" y="1639497"/>
                </a:lnTo>
                <a:lnTo>
                  <a:pt x="2153148" y="1642933"/>
                </a:lnTo>
                <a:lnTo>
                  <a:pt x="2153148" y="1646105"/>
                </a:lnTo>
                <a:lnTo>
                  <a:pt x="2152883" y="1649806"/>
                </a:lnTo>
                <a:lnTo>
                  <a:pt x="2152089" y="1653242"/>
                </a:lnTo>
                <a:lnTo>
                  <a:pt x="2151295" y="1656942"/>
                </a:lnTo>
                <a:lnTo>
                  <a:pt x="2149707" y="1660643"/>
                </a:lnTo>
                <a:lnTo>
                  <a:pt x="2148119" y="1663814"/>
                </a:lnTo>
                <a:lnTo>
                  <a:pt x="2146001" y="1667251"/>
                </a:lnTo>
                <a:lnTo>
                  <a:pt x="2143619" y="1670687"/>
                </a:lnTo>
                <a:lnTo>
                  <a:pt x="2140443" y="1673858"/>
                </a:lnTo>
                <a:lnTo>
                  <a:pt x="2136738" y="1676766"/>
                </a:lnTo>
                <a:lnTo>
                  <a:pt x="2133561" y="1679409"/>
                </a:lnTo>
                <a:lnTo>
                  <a:pt x="2129591" y="1681259"/>
                </a:lnTo>
                <a:lnTo>
                  <a:pt x="2125621" y="1682845"/>
                </a:lnTo>
                <a:lnTo>
                  <a:pt x="2121651" y="1684167"/>
                </a:lnTo>
                <a:lnTo>
                  <a:pt x="2117416" y="1684960"/>
                </a:lnTo>
                <a:lnTo>
                  <a:pt x="2112917" y="1685224"/>
                </a:lnTo>
                <a:lnTo>
                  <a:pt x="2108946" y="1684960"/>
                </a:lnTo>
                <a:lnTo>
                  <a:pt x="2105241" y="1684431"/>
                </a:lnTo>
                <a:lnTo>
                  <a:pt x="2101271" y="1683374"/>
                </a:lnTo>
                <a:lnTo>
                  <a:pt x="2097301" y="1681788"/>
                </a:lnTo>
                <a:lnTo>
                  <a:pt x="2093595" y="1679938"/>
                </a:lnTo>
                <a:lnTo>
                  <a:pt x="2089890" y="1677559"/>
                </a:lnTo>
                <a:lnTo>
                  <a:pt x="2086184" y="1675180"/>
                </a:lnTo>
                <a:lnTo>
                  <a:pt x="2083008" y="1672273"/>
                </a:lnTo>
                <a:lnTo>
                  <a:pt x="2079832" y="1668836"/>
                </a:lnTo>
                <a:lnTo>
                  <a:pt x="2076656" y="1665400"/>
                </a:lnTo>
                <a:lnTo>
                  <a:pt x="2074009" y="1661436"/>
                </a:lnTo>
                <a:lnTo>
                  <a:pt x="2071097" y="1657207"/>
                </a:lnTo>
                <a:lnTo>
                  <a:pt x="2068715" y="1652449"/>
                </a:lnTo>
                <a:lnTo>
                  <a:pt x="2066069" y="1647691"/>
                </a:lnTo>
                <a:lnTo>
                  <a:pt x="2064216" y="1642405"/>
                </a:lnTo>
                <a:lnTo>
                  <a:pt x="2062098" y="1636590"/>
                </a:lnTo>
                <a:lnTo>
                  <a:pt x="2021073" y="1531392"/>
                </a:lnTo>
                <a:lnTo>
                  <a:pt x="2020015" y="1529278"/>
                </a:lnTo>
                <a:lnTo>
                  <a:pt x="2018691" y="1526899"/>
                </a:lnTo>
                <a:lnTo>
                  <a:pt x="2016574" y="1524520"/>
                </a:lnTo>
                <a:lnTo>
                  <a:pt x="2014456" y="1521877"/>
                </a:lnTo>
                <a:lnTo>
                  <a:pt x="2012868" y="1520819"/>
                </a:lnTo>
                <a:lnTo>
                  <a:pt x="2011280" y="1519762"/>
                </a:lnTo>
                <a:lnTo>
                  <a:pt x="2009692" y="1518705"/>
                </a:lnTo>
                <a:lnTo>
                  <a:pt x="2007575" y="1518176"/>
                </a:lnTo>
                <a:lnTo>
                  <a:pt x="2005722" y="1517648"/>
                </a:lnTo>
                <a:lnTo>
                  <a:pt x="2003340" y="1517648"/>
                </a:lnTo>
                <a:lnTo>
                  <a:pt x="2000164" y="1517912"/>
                </a:lnTo>
                <a:lnTo>
                  <a:pt x="1996988" y="1518705"/>
                </a:lnTo>
                <a:lnTo>
                  <a:pt x="1994606" y="1520027"/>
                </a:lnTo>
                <a:lnTo>
                  <a:pt x="1992488" y="1521084"/>
                </a:lnTo>
                <a:lnTo>
                  <a:pt x="1990900" y="1522141"/>
                </a:lnTo>
                <a:lnTo>
                  <a:pt x="1989312" y="1523991"/>
                </a:lnTo>
                <a:lnTo>
                  <a:pt x="1987989" y="1525313"/>
                </a:lnTo>
                <a:lnTo>
                  <a:pt x="1986930" y="1527163"/>
                </a:lnTo>
                <a:lnTo>
                  <a:pt x="1985871" y="1529013"/>
                </a:lnTo>
                <a:lnTo>
                  <a:pt x="1985342" y="1530599"/>
                </a:lnTo>
                <a:lnTo>
                  <a:pt x="1984548" y="1534300"/>
                </a:lnTo>
                <a:lnTo>
                  <a:pt x="1984283" y="1538000"/>
                </a:lnTo>
                <a:lnTo>
                  <a:pt x="1984283" y="1541172"/>
                </a:lnTo>
                <a:lnTo>
                  <a:pt x="1984812" y="1544079"/>
                </a:lnTo>
                <a:lnTo>
                  <a:pt x="2036160" y="1686281"/>
                </a:lnTo>
                <a:lnTo>
                  <a:pt x="2037483" y="1690775"/>
                </a:lnTo>
                <a:lnTo>
                  <a:pt x="2038013" y="1695004"/>
                </a:lnTo>
                <a:lnTo>
                  <a:pt x="2038542" y="1698968"/>
                </a:lnTo>
                <a:lnTo>
                  <a:pt x="2038542" y="1702933"/>
                </a:lnTo>
                <a:lnTo>
                  <a:pt x="2038542" y="1706634"/>
                </a:lnTo>
                <a:lnTo>
                  <a:pt x="2038277" y="1710070"/>
                </a:lnTo>
                <a:lnTo>
                  <a:pt x="2037748" y="1713242"/>
                </a:lnTo>
                <a:lnTo>
                  <a:pt x="2036954" y="1716678"/>
                </a:lnTo>
                <a:lnTo>
                  <a:pt x="2035895" y="1719585"/>
                </a:lnTo>
                <a:lnTo>
                  <a:pt x="2034837" y="1722493"/>
                </a:lnTo>
                <a:lnTo>
                  <a:pt x="2033778" y="1725136"/>
                </a:lnTo>
                <a:lnTo>
                  <a:pt x="2032454" y="1727515"/>
                </a:lnTo>
                <a:lnTo>
                  <a:pt x="2029278" y="1732272"/>
                </a:lnTo>
                <a:lnTo>
                  <a:pt x="2025838" y="1736237"/>
                </a:lnTo>
                <a:lnTo>
                  <a:pt x="2022397" y="1739673"/>
                </a:lnTo>
                <a:lnTo>
                  <a:pt x="2019221" y="1742845"/>
                </a:lnTo>
                <a:lnTo>
                  <a:pt x="2015780" y="1744959"/>
                </a:lnTo>
                <a:lnTo>
                  <a:pt x="2012604" y="1746810"/>
                </a:lnTo>
                <a:lnTo>
                  <a:pt x="2007839" y="1749453"/>
                </a:lnTo>
                <a:lnTo>
                  <a:pt x="2005987" y="1750246"/>
                </a:lnTo>
                <a:lnTo>
                  <a:pt x="2003340" y="1750774"/>
                </a:lnTo>
                <a:lnTo>
                  <a:pt x="2000958" y="1751303"/>
                </a:lnTo>
                <a:lnTo>
                  <a:pt x="1998311" y="1751832"/>
                </a:lnTo>
                <a:lnTo>
                  <a:pt x="1995929" y="1751832"/>
                </a:lnTo>
                <a:lnTo>
                  <a:pt x="1991429" y="1751303"/>
                </a:lnTo>
                <a:lnTo>
                  <a:pt x="1988783" y="1751039"/>
                </a:lnTo>
                <a:lnTo>
                  <a:pt x="1986401" y="1750510"/>
                </a:lnTo>
                <a:lnTo>
                  <a:pt x="1984018" y="1749717"/>
                </a:lnTo>
                <a:lnTo>
                  <a:pt x="1981372" y="1748924"/>
                </a:lnTo>
                <a:lnTo>
                  <a:pt x="1976607" y="1746281"/>
                </a:lnTo>
                <a:lnTo>
                  <a:pt x="1971843" y="1743374"/>
                </a:lnTo>
                <a:lnTo>
                  <a:pt x="1967608" y="1739937"/>
                </a:lnTo>
                <a:lnTo>
                  <a:pt x="1963638" y="1735708"/>
                </a:lnTo>
                <a:lnTo>
                  <a:pt x="1959933" y="1730951"/>
                </a:lnTo>
                <a:lnTo>
                  <a:pt x="1956757" y="1725929"/>
                </a:lnTo>
                <a:lnTo>
                  <a:pt x="1956492" y="1724607"/>
                </a:lnTo>
                <a:lnTo>
                  <a:pt x="1956227" y="1723286"/>
                </a:lnTo>
                <a:lnTo>
                  <a:pt x="1895087" y="1569454"/>
                </a:lnTo>
                <a:lnTo>
                  <a:pt x="1893763" y="1566810"/>
                </a:lnTo>
                <a:lnTo>
                  <a:pt x="1892440" y="1564167"/>
                </a:lnTo>
                <a:lnTo>
                  <a:pt x="1890587" y="1561788"/>
                </a:lnTo>
                <a:lnTo>
                  <a:pt x="1887940" y="1558881"/>
                </a:lnTo>
                <a:lnTo>
                  <a:pt x="1886352" y="1557824"/>
                </a:lnTo>
                <a:lnTo>
                  <a:pt x="1884500" y="1556766"/>
                </a:lnTo>
                <a:lnTo>
                  <a:pt x="1882647" y="1555709"/>
                </a:lnTo>
                <a:lnTo>
                  <a:pt x="1880265" y="1554916"/>
                </a:lnTo>
                <a:lnTo>
                  <a:pt x="1878147" y="1554388"/>
                </a:lnTo>
                <a:lnTo>
                  <a:pt x="1875500" y="1554123"/>
                </a:lnTo>
                <a:lnTo>
                  <a:pt x="1873648" y="1554388"/>
                </a:lnTo>
                <a:lnTo>
                  <a:pt x="1872060" y="1554652"/>
                </a:lnTo>
                <a:lnTo>
                  <a:pt x="1867825" y="1555973"/>
                </a:lnTo>
                <a:lnTo>
                  <a:pt x="1865443" y="1556766"/>
                </a:lnTo>
                <a:lnTo>
                  <a:pt x="1863590" y="1557824"/>
                </a:lnTo>
                <a:lnTo>
                  <a:pt x="1861737" y="1558881"/>
                </a:lnTo>
                <a:lnTo>
                  <a:pt x="1860414" y="1560467"/>
                </a:lnTo>
                <a:lnTo>
                  <a:pt x="1859355" y="1561788"/>
                </a:lnTo>
                <a:lnTo>
                  <a:pt x="1858296" y="1563110"/>
                </a:lnTo>
                <a:lnTo>
                  <a:pt x="1857238" y="1564960"/>
                </a:lnTo>
                <a:lnTo>
                  <a:pt x="1856708" y="1566282"/>
                </a:lnTo>
                <a:lnTo>
                  <a:pt x="1856179" y="1569454"/>
                </a:lnTo>
                <a:lnTo>
                  <a:pt x="1855914" y="1572361"/>
                </a:lnTo>
                <a:lnTo>
                  <a:pt x="1856179" y="1575269"/>
                </a:lnTo>
                <a:lnTo>
                  <a:pt x="1856708" y="1577383"/>
                </a:lnTo>
                <a:lnTo>
                  <a:pt x="1904086" y="1702669"/>
                </a:lnTo>
                <a:lnTo>
                  <a:pt x="1906468" y="1709277"/>
                </a:lnTo>
                <a:lnTo>
                  <a:pt x="1909644" y="1716149"/>
                </a:lnTo>
                <a:lnTo>
                  <a:pt x="1910438" y="1720378"/>
                </a:lnTo>
                <a:lnTo>
                  <a:pt x="1910703" y="1724871"/>
                </a:lnTo>
                <a:lnTo>
                  <a:pt x="1910703" y="1729101"/>
                </a:lnTo>
                <a:lnTo>
                  <a:pt x="1910438" y="1733065"/>
                </a:lnTo>
                <a:lnTo>
                  <a:pt x="1909909" y="1736766"/>
                </a:lnTo>
                <a:lnTo>
                  <a:pt x="1909115" y="1740202"/>
                </a:lnTo>
                <a:lnTo>
                  <a:pt x="1907791" y="1743902"/>
                </a:lnTo>
                <a:lnTo>
                  <a:pt x="1906468" y="1746810"/>
                </a:lnTo>
                <a:lnTo>
                  <a:pt x="1905144" y="1750246"/>
                </a:lnTo>
                <a:lnTo>
                  <a:pt x="1903292" y="1753418"/>
                </a:lnTo>
                <a:lnTo>
                  <a:pt x="1901439" y="1756061"/>
                </a:lnTo>
                <a:lnTo>
                  <a:pt x="1899586" y="1758968"/>
                </a:lnTo>
                <a:lnTo>
                  <a:pt x="1897204" y="1761611"/>
                </a:lnTo>
                <a:lnTo>
                  <a:pt x="1894557" y="1763726"/>
                </a:lnTo>
                <a:lnTo>
                  <a:pt x="1891910" y="1766105"/>
                </a:lnTo>
                <a:lnTo>
                  <a:pt x="1888999" y="1768219"/>
                </a:lnTo>
                <a:lnTo>
                  <a:pt x="1886352" y="1769805"/>
                </a:lnTo>
                <a:lnTo>
                  <a:pt x="1883176" y="1771655"/>
                </a:lnTo>
                <a:lnTo>
                  <a:pt x="1880000" y="1772977"/>
                </a:lnTo>
                <a:lnTo>
                  <a:pt x="1876824" y="1774034"/>
                </a:lnTo>
                <a:lnTo>
                  <a:pt x="1873118" y="1775356"/>
                </a:lnTo>
                <a:lnTo>
                  <a:pt x="1869413" y="1775884"/>
                </a:lnTo>
                <a:lnTo>
                  <a:pt x="1865707" y="1776413"/>
                </a:lnTo>
                <a:lnTo>
                  <a:pt x="1862267" y="1776413"/>
                </a:lnTo>
                <a:lnTo>
                  <a:pt x="1859355" y="1776413"/>
                </a:lnTo>
                <a:lnTo>
                  <a:pt x="1856179" y="1776149"/>
                </a:lnTo>
                <a:lnTo>
                  <a:pt x="1852473" y="1775620"/>
                </a:lnTo>
                <a:lnTo>
                  <a:pt x="1849297" y="1774299"/>
                </a:lnTo>
                <a:lnTo>
                  <a:pt x="1845857" y="1773241"/>
                </a:lnTo>
                <a:lnTo>
                  <a:pt x="1842416" y="1772184"/>
                </a:lnTo>
                <a:lnTo>
                  <a:pt x="1838975" y="1770598"/>
                </a:lnTo>
                <a:lnTo>
                  <a:pt x="1836063" y="1768484"/>
                </a:lnTo>
                <a:lnTo>
                  <a:pt x="1832887" y="1766633"/>
                </a:lnTo>
                <a:lnTo>
                  <a:pt x="1829976" y="1764255"/>
                </a:lnTo>
                <a:lnTo>
                  <a:pt x="1827594" y="1761876"/>
                </a:lnTo>
                <a:lnTo>
                  <a:pt x="1824947" y="1759233"/>
                </a:lnTo>
                <a:lnTo>
                  <a:pt x="1822830" y="1756589"/>
                </a:lnTo>
                <a:lnTo>
                  <a:pt x="1820447" y="1753418"/>
                </a:lnTo>
                <a:lnTo>
                  <a:pt x="1818595" y="1750246"/>
                </a:lnTo>
                <a:lnTo>
                  <a:pt x="1816742" y="1747338"/>
                </a:lnTo>
                <a:lnTo>
                  <a:pt x="1815419" y="1743638"/>
                </a:lnTo>
                <a:lnTo>
                  <a:pt x="1814360" y="1740202"/>
                </a:lnTo>
                <a:lnTo>
                  <a:pt x="1813566" y="1738352"/>
                </a:lnTo>
                <a:lnTo>
                  <a:pt x="1747396" y="1584784"/>
                </a:lnTo>
                <a:lnTo>
                  <a:pt x="1743161" y="1575797"/>
                </a:lnTo>
                <a:lnTo>
                  <a:pt x="1733104" y="1553859"/>
                </a:lnTo>
                <a:lnTo>
                  <a:pt x="1700284" y="1485137"/>
                </a:lnTo>
                <a:lnTo>
                  <a:pt x="1633849" y="1346635"/>
                </a:lnTo>
                <a:lnTo>
                  <a:pt x="1633055" y="1345049"/>
                </a:lnTo>
                <a:lnTo>
                  <a:pt x="1631997" y="1344256"/>
                </a:lnTo>
                <a:lnTo>
                  <a:pt x="1629879" y="1343199"/>
                </a:lnTo>
                <a:lnTo>
                  <a:pt x="1626703" y="1341877"/>
                </a:lnTo>
                <a:lnTo>
                  <a:pt x="1622998" y="1340027"/>
                </a:lnTo>
                <a:lnTo>
                  <a:pt x="1621410" y="1339499"/>
                </a:lnTo>
                <a:lnTo>
                  <a:pt x="1619028" y="1338970"/>
                </a:lnTo>
                <a:lnTo>
                  <a:pt x="1617175" y="1338706"/>
                </a:lnTo>
                <a:lnTo>
                  <a:pt x="1614793" y="1338706"/>
                </a:lnTo>
                <a:lnTo>
                  <a:pt x="1612675" y="1338706"/>
                </a:lnTo>
                <a:lnTo>
                  <a:pt x="1610293" y="1338970"/>
                </a:lnTo>
                <a:lnTo>
                  <a:pt x="1608176" y="1339499"/>
                </a:lnTo>
                <a:lnTo>
                  <a:pt x="1605529" y="1340292"/>
                </a:lnTo>
                <a:lnTo>
                  <a:pt x="1603412" y="1341613"/>
                </a:lnTo>
                <a:lnTo>
                  <a:pt x="1601029" y="1342670"/>
                </a:lnTo>
                <a:lnTo>
                  <a:pt x="1598912" y="1344256"/>
                </a:lnTo>
                <a:lnTo>
                  <a:pt x="1596265" y="1346107"/>
                </a:lnTo>
                <a:lnTo>
                  <a:pt x="1591501" y="1350336"/>
                </a:lnTo>
                <a:lnTo>
                  <a:pt x="1586472" y="1355622"/>
                </a:lnTo>
                <a:lnTo>
                  <a:pt x="1581443" y="1361701"/>
                </a:lnTo>
                <a:lnTo>
                  <a:pt x="1576150" y="1369102"/>
                </a:lnTo>
                <a:lnTo>
                  <a:pt x="1534331" y="1419322"/>
                </a:lnTo>
                <a:lnTo>
                  <a:pt x="1528772" y="1407956"/>
                </a:lnTo>
                <a:lnTo>
                  <a:pt x="1524537" y="1397384"/>
                </a:lnTo>
                <a:lnTo>
                  <a:pt x="1520303" y="1387604"/>
                </a:lnTo>
                <a:lnTo>
                  <a:pt x="1516597" y="1378617"/>
                </a:lnTo>
                <a:lnTo>
                  <a:pt x="1513421" y="1370159"/>
                </a:lnTo>
                <a:lnTo>
                  <a:pt x="1511039" y="1362494"/>
                </a:lnTo>
                <a:lnTo>
                  <a:pt x="1508921" y="1355886"/>
                </a:lnTo>
                <a:lnTo>
                  <a:pt x="1507333" y="1349543"/>
                </a:lnTo>
                <a:lnTo>
                  <a:pt x="1505745" y="1343992"/>
                </a:lnTo>
                <a:lnTo>
                  <a:pt x="1504687" y="1339234"/>
                </a:lnTo>
                <a:lnTo>
                  <a:pt x="1503628" y="1331569"/>
                </a:lnTo>
                <a:lnTo>
                  <a:pt x="1503363" y="1326811"/>
                </a:lnTo>
                <a:lnTo>
                  <a:pt x="1503363" y="1324433"/>
                </a:lnTo>
                <a:lnTo>
                  <a:pt x="1507069" y="1308045"/>
                </a:lnTo>
                <a:lnTo>
                  <a:pt x="1511039" y="1292450"/>
                </a:lnTo>
                <a:lnTo>
                  <a:pt x="1514744" y="1277384"/>
                </a:lnTo>
                <a:lnTo>
                  <a:pt x="1518979" y="1262583"/>
                </a:lnTo>
                <a:lnTo>
                  <a:pt x="1523214" y="1248310"/>
                </a:lnTo>
                <a:lnTo>
                  <a:pt x="1527714" y="1234301"/>
                </a:lnTo>
                <a:lnTo>
                  <a:pt x="1532213" y="1220821"/>
                </a:lnTo>
                <a:lnTo>
                  <a:pt x="1536713" y="1207869"/>
                </a:lnTo>
                <a:lnTo>
                  <a:pt x="1541477" y="1195446"/>
                </a:lnTo>
                <a:lnTo>
                  <a:pt x="1546241" y="1183024"/>
                </a:lnTo>
                <a:lnTo>
                  <a:pt x="1555505" y="1159764"/>
                </a:lnTo>
                <a:lnTo>
                  <a:pt x="1564769" y="1137561"/>
                </a:lnTo>
                <a:lnTo>
                  <a:pt x="1573768" y="1116944"/>
                </a:lnTo>
                <a:lnTo>
                  <a:pt x="1586737" y="1086548"/>
                </a:lnTo>
                <a:lnTo>
                  <a:pt x="1592560" y="1072275"/>
                </a:lnTo>
                <a:lnTo>
                  <a:pt x="1597853" y="1058795"/>
                </a:lnTo>
                <a:lnTo>
                  <a:pt x="1601823" y="1045843"/>
                </a:lnTo>
                <a:lnTo>
                  <a:pt x="1603941" y="1039500"/>
                </a:lnTo>
                <a:lnTo>
                  <a:pt x="1605529" y="1033685"/>
                </a:lnTo>
                <a:lnTo>
                  <a:pt x="1606852" y="1027870"/>
                </a:lnTo>
                <a:lnTo>
                  <a:pt x="1608176" y="1022055"/>
                </a:lnTo>
                <a:lnTo>
                  <a:pt x="1608970" y="1016240"/>
                </a:lnTo>
                <a:lnTo>
                  <a:pt x="1609499" y="1010689"/>
                </a:lnTo>
                <a:lnTo>
                  <a:pt x="1609499" y="1006196"/>
                </a:lnTo>
                <a:lnTo>
                  <a:pt x="1609234" y="1000645"/>
                </a:lnTo>
                <a:lnTo>
                  <a:pt x="1608705" y="994566"/>
                </a:lnTo>
                <a:lnTo>
                  <a:pt x="1607646" y="987694"/>
                </a:lnTo>
                <a:lnTo>
                  <a:pt x="1605794" y="980558"/>
                </a:lnTo>
                <a:lnTo>
                  <a:pt x="1604206" y="972628"/>
                </a:lnTo>
                <a:lnTo>
                  <a:pt x="1601823" y="964170"/>
                </a:lnTo>
                <a:lnTo>
                  <a:pt x="1599706" y="955447"/>
                </a:lnTo>
                <a:lnTo>
                  <a:pt x="1594148" y="936681"/>
                </a:lnTo>
                <a:lnTo>
                  <a:pt x="1587796" y="917122"/>
                </a:lnTo>
                <a:lnTo>
                  <a:pt x="1580914" y="896505"/>
                </a:lnTo>
                <a:lnTo>
                  <a:pt x="1573238" y="875888"/>
                </a:lnTo>
                <a:lnTo>
                  <a:pt x="1565827" y="855272"/>
                </a:lnTo>
                <a:lnTo>
                  <a:pt x="1558152" y="835448"/>
                </a:lnTo>
                <a:lnTo>
                  <a:pt x="1543859" y="798708"/>
                </a:lnTo>
                <a:lnTo>
                  <a:pt x="1531684" y="768840"/>
                </a:lnTo>
                <a:lnTo>
                  <a:pt x="1523479" y="749810"/>
                </a:lnTo>
                <a:lnTo>
                  <a:pt x="1539359" y="747959"/>
                </a:lnTo>
                <a:lnTo>
                  <a:pt x="1564504" y="745316"/>
                </a:lnTo>
                <a:lnTo>
                  <a:pt x="1598383" y="741880"/>
                </a:lnTo>
                <a:lnTo>
                  <a:pt x="1639937" y="738973"/>
                </a:lnTo>
                <a:lnTo>
                  <a:pt x="1663493" y="737122"/>
                </a:lnTo>
                <a:lnTo>
                  <a:pt x="1688638" y="735537"/>
                </a:lnTo>
                <a:lnTo>
                  <a:pt x="1715635" y="734215"/>
                </a:lnTo>
                <a:lnTo>
                  <a:pt x="1744220" y="732893"/>
                </a:lnTo>
                <a:lnTo>
                  <a:pt x="1773864" y="731836"/>
                </a:lnTo>
                <a:lnTo>
                  <a:pt x="1805096" y="731043"/>
                </a:lnTo>
                <a:lnTo>
                  <a:pt x="1837387" y="730514"/>
                </a:lnTo>
                <a:lnTo>
                  <a:pt x="1871001" y="730250"/>
                </a:lnTo>
                <a:close/>
                <a:moveTo>
                  <a:pt x="357998" y="639763"/>
                </a:moveTo>
                <a:lnTo>
                  <a:pt x="361699" y="639763"/>
                </a:lnTo>
                <a:lnTo>
                  <a:pt x="365665" y="640293"/>
                </a:lnTo>
                <a:lnTo>
                  <a:pt x="369103" y="640823"/>
                </a:lnTo>
                <a:lnTo>
                  <a:pt x="372540" y="641882"/>
                </a:lnTo>
                <a:lnTo>
                  <a:pt x="375977" y="643207"/>
                </a:lnTo>
                <a:lnTo>
                  <a:pt x="379414" y="644532"/>
                </a:lnTo>
                <a:lnTo>
                  <a:pt x="382587" y="646386"/>
                </a:lnTo>
                <a:lnTo>
                  <a:pt x="385495" y="647975"/>
                </a:lnTo>
                <a:lnTo>
                  <a:pt x="388668" y="650095"/>
                </a:lnTo>
                <a:lnTo>
                  <a:pt x="391577" y="652479"/>
                </a:lnTo>
                <a:lnTo>
                  <a:pt x="393956" y="654863"/>
                </a:lnTo>
                <a:lnTo>
                  <a:pt x="396600" y="657777"/>
                </a:lnTo>
                <a:lnTo>
                  <a:pt x="398715" y="660691"/>
                </a:lnTo>
                <a:lnTo>
                  <a:pt x="401095" y="663605"/>
                </a:lnTo>
                <a:lnTo>
                  <a:pt x="402946" y="666784"/>
                </a:lnTo>
                <a:lnTo>
                  <a:pt x="404532" y="670228"/>
                </a:lnTo>
                <a:lnTo>
                  <a:pt x="405590" y="671817"/>
                </a:lnTo>
                <a:lnTo>
                  <a:pt x="489934" y="816459"/>
                </a:lnTo>
                <a:lnTo>
                  <a:pt x="494957" y="824936"/>
                </a:lnTo>
                <a:lnTo>
                  <a:pt x="508177" y="845864"/>
                </a:lnTo>
                <a:lnTo>
                  <a:pt x="549952" y="911562"/>
                </a:lnTo>
                <a:lnTo>
                  <a:pt x="634560" y="1043488"/>
                </a:lnTo>
                <a:lnTo>
                  <a:pt x="635089" y="1044283"/>
                </a:lnTo>
                <a:lnTo>
                  <a:pt x="635882" y="1045078"/>
                </a:lnTo>
                <a:lnTo>
                  <a:pt x="637204" y="1045873"/>
                </a:lnTo>
                <a:lnTo>
                  <a:pt x="640642" y="1047727"/>
                </a:lnTo>
                <a:lnTo>
                  <a:pt x="644343" y="1050111"/>
                </a:lnTo>
                <a:lnTo>
                  <a:pt x="646194" y="1050906"/>
                </a:lnTo>
                <a:lnTo>
                  <a:pt x="648574" y="1051436"/>
                </a:lnTo>
                <a:lnTo>
                  <a:pt x="650953" y="1051966"/>
                </a:lnTo>
                <a:lnTo>
                  <a:pt x="653597" y="1051966"/>
                </a:lnTo>
                <a:lnTo>
                  <a:pt x="655448" y="1051966"/>
                </a:lnTo>
                <a:lnTo>
                  <a:pt x="657828" y="1051436"/>
                </a:lnTo>
                <a:lnTo>
                  <a:pt x="659943" y="1050906"/>
                </a:lnTo>
                <a:lnTo>
                  <a:pt x="662322" y="1050111"/>
                </a:lnTo>
                <a:lnTo>
                  <a:pt x="664173" y="1049052"/>
                </a:lnTo>
                <a:lnTo>
                  <a:pt x="666553" y="1047462"/>
                </a:lnTo>
                <a:lnTo>
                  <a:pt x="668404" y="1045873"/>
                </a:lnTo>
                <a:lnTo>
                  <a:pt x="670783" y="1044283"/>
                </a:lnTo>
                <a:lnTo>
                  <a:pt x="672898" y="1041899"/>
                </a:lnTo>
                <a:lnTo>
                  <a:pt x="675014" y="1039780"/>
                </a:lnTo>
                <a:lnTo>
                  <a:pt x="678980" y="1033952"/>
                </a:lnTo>
                <a:lnTo>
                  <a:pt x="683474" y="1027329"/>
                </a:lnTo>
                <a:lnTo>
                  <a:pt x="687705" y="1019381"/>
                </a:lnTo>
                <a:lnTo>
                  <a:pt x="721019" y="951829"/>
                </a:lnTo>
                <a:lnTo>
                  <a:pt x="727365" y="962690"/>
                </a:lnTo>
                <a:lnTo>
                  <a:pt x="733446" y="972757"/>
                </a:lnTo>
                <a:lnTo>
                  <a:pt x="738734" y="982029"/>
                </a:lnTo>
                <a:lnTo>
                  <a:pt x="743493" y="990771"/>
                </a:lnTo>
                <a:lnTo>
                  <a:pt x="747459" y="998983"/>
                </a:lnTo>
                <a:lnTo>
                  <a:pt x="750897" y="1006401"/>
                </a:lnTo>
                <a:lnTo>
                  <a:pt x="754069" y="1013288"/>
                </a:lnTo>
                <a:lnTo>
                  <a:pt x="756449" y="1019381"/>
                </a:lnTo>
                <a:lnTo>
                  <a:pt x="758564" y="1024945"/>
                </a:lnTo>
                <a:lnTo>
                  <a:pt x="760151" y="1029713"/>
                </a:lnTo>
                <a:lnTo>
                  <a:pt x="762530" y="1037660"/>
                </a:lnTo>
                <a:lnTo>
                  <a:pt x="763588" y="1042959"/>
                </a:lnTo>
                <a:lnTo>
                  <a:pt x="763588" y="1045608"/>
                </a:lnTo>
                <a:lnTo>
                  <a:pt x="762266" y="1062032"/>
                </a:lnTo>
                <a:lnTo>
                  <a:pt x="760151" y="1078192"/>
                </a:lnTo>
                <a:lnTo>
                  <a:pt x="758300" y="1093822"/>
                </a:lnTo>
                <a:lnTo>
                  <a:pt x="755656" y="1109186"/>
                </a:lnTo>
                <a:lnTo>
                  <a:pt x="753276" y="1123757"/>
                </a:lnTo>
                <a:lnTo>
                  <a:pt x="750632" y="1138062"/>
                </a:lnTo>
                <a:lnTo>
                  <a:pt x="747459" y="1152102"/>
                </a:lnTo>
                <a:lnTo>
                  <a:pt x="744815" y="1165613"/>
                </a:lnTo>
                <a:lnTo>
                  <a:pt x="741643" y="1178858"/>
                </a:lnTo>
                <a:lnTo>
                  <a:pt x="738734" y="1191574"/>
                </a:lnTo>
                <a:lnTo>
                  <a:pt x="732124" y="1215946"/>
                </a:lnTo>
                <a:lnTo>
                  <a:pt x="725779" y="1238728"/>
                </a:lnTo>
                <a:lnTo>
                  <a:pt x="719433" y="1260451"/>
                </a:lnTo>
                <a:lnTo>
                  <a:pt x="710179" y="1292505"/>
                </a:lnTo>
                <a:lnTo>
                  <a:pt x="706213" y="1307340"/>
                </a:lnTo>
                <a:lnTo>
                  <a:pt x="703040" y="1321381"/>
                </a:lnTo>
                <a:lnTo>
                  <a:pt x="700132" y="1334626"/>
                </a:lnTo>
                <a:lnTo>
                  <a:pt x="699074" y="1340984"/>
                </a:lnTo>
                <a:lnTo>
                  <a:pt x="698281" y="1347342"/>
                </a:lnTo>
                <a:lnTo>
                  <a:pt x="697752" y="1353435"/>
                </a:lnTo>
                <a:lnTo>
                  <a:pt x="696959" y="1358998"/>
                </a:lnTo>
                <a:lnTo>
                  <a:pt x="696695" y="1365091"/>
                </a:lnTo>
                <a:lnTo>
                  <a:pt x="696959" y="1370654"/>
                </a:lnTo>
                <a:lnTo>
                  <a:pt x="697223" y="1374363"/>
                </a:lnTo>
                <a:lnTo>
                  <a:pt x="698017" y="1378602"/>
                </a:lnTo>
                <a:lnTo>
                  <a:pt x="699074" y="1383105"/>
                </a:lnTo>
                <a:lnTo>
                  <a:pt x="700396" y="1388403"/>
                </a:lnTo>
                <a:lnTo>
                  <a:pt x="702247" y="1393966"/>
                </a:lnTo>
                <a:lnTo>
                  <a:pt x="704098" y="1399794"/>
                </a:lnTo>
                <a:lnTo>
                  <a:pt x="709121" y="1413570"/>
                </a:lnTo>
                <a:lnTo>
                  <a:pt x="715467" y="1429465"/>
                </a:lnTo>
                <a:lnTo>
                  <a:pt x="723399" y="1447214"/>
                </a:lnTo>
                <a:lnTo>
                  <a:pt x="732653" y="1466552"/>
                </a:lnTo>
                <a:lnTo>
                  <a:pt x="743229" y="1488010"/>
                </a:lnTo>
                <a:lnTo>
                  <a:pt x="595694" y="1491719"/>
                </a:lnTo>
                <a:lnTo>
                  <a:pt x="541492" y="1493308"/>
                </a:lnTo>
                <a:lnTo>
                  <a:pt x="515845" y="1493838"/>
                </a:lnTo>
                <a:lnTo>
                  <a:pt x="369367" y="1491719"/>
                </a:lnTo>
                <a:lnTo>
                  <a:pt x="354032" y="1473175"/>
                </a:lnTo>
                <a:lnTo>
                  <a:pt x="335524" y="1451452"/>
                </a:lnTo>
                <a:lnTo>
                  <a:pt x="315165" y="1427345"/>
                </a:lnTo>
                <a:lnTo>
                  <a:pt x="293484" y="1402973"/>
                </a:lnTo>
                <a:lnTo>
                  <a:pt x="271803" y="1378602"/>
                </a:lnTo>
                <a:lnTo>
                  <a:pt x="251445" y="1356084"/>
                </a:lnTo>
                <a:lnTo>
                  <a:pt x="233201" y="1335951"/>
                </a:lnTo>
                <a:lnTo>
                  <a:pt x="218130" y="1320321"/>
                </a:lnTo>
                <a:lnTo>
                  <a:pt x="211784" y="1314228"/>
                </a:lnTo>
                <a:lnTo>
                  <a:pt x="205703" y="1307075"/>
                </a:lnTo>
                <a:lnTo>
                  <a:pt x="198829" y="1299658"/>
                </a:lnTo>
                <a:lnTo>
                  <a:pt x="192219" y="1291711"/>
                </a:lnTo>
                <a:lnTo>
                  <a:pt x="185080" y="1283233"/>
                </a:lnTo>
                <a:lnTo>
                  <a:pt x="178206" y="1274491"/>
                </a:lnTo>
                <a:lnTo>
                  <a:pt x="171067" y="1265219"/>
                </a:lnTo>
                <a:lnTo>
                  <a:pt x="164192" y="1255947"/>
                </a:lnTo>
                <a:lnTo>
                  <a:pt x="157054" y="1246411"/>
                </a:lnTo>
                <a:lnTo>
                  <a:pt x="150444" y="1236874"/>
                </a:lnTo>
                <a:lnTo>
                  <a:pt x="143834" y="1227337"/>
                </a:lnTo>
                <a:lnTo>
                  <a:pt x="138017" y="1218065"/>
                </a:lnTo>
                <a:lnTo>
                  <a:pt x="132200" y="1208528"/>
                </a:lnTo>
                <a:lnTo>
                  <a:pt x="127176" y="1200051"/>
                </a:lnTo>
                <a:lnTo>
                  <a:pt x="122417" y="1191309"/>
                </a:lnTo>
                <a:lnTo>
                  <a:pt x="118187" y="1183097"/>
                </a:lnTo>
                <a:lnTo>
                  <a:pt x="64514" y="1059913"/>
                </a:lnTo>
                <a:lnTo>
                  <a:pt x="4759" y="921629"/>
                </a:lnTo>
                <a:lnTo>
                  <a:pt x="2379" y="916331"/>
                </a:lnTo>
                <a:lnTo>
                  <a:pt x="1057" y="910503"/>
                </a:lnTo>
                <a:lnTo>
                  <a:pt x="264" y="905204"/>
                </a:lnTo>
                <a:lnTo>
                  <a:pt x="0" y="899906"/>
                </a:lnTo>
                <a:lnTo>
                  <a:pt x="0" y="896992"/>
                </a:lnTo>
                <a:lnTo>
                  <a:pt x="264" y="894343"/>
                </a:lnTo>
                <a:lnTo>
                  <a:pt x="793" y="891694"/>
                </a:lnTo>
                <a:lnTo>
                  <a:pt x="1322" y="889045"/>
                </a:lnTo>
                <a:lnTo>
                  <a:pt x="1851" y="886396"/>
                </a:lnTo>
                <a:lnTo>
                  <a:pt x="2908" y="884276"/>
                </a:lnTo>
                <a:lnTo>
                  <a:pt x="3966" y="881627"/>
                </a:lnTo>
                <a:lnTo>
                  <a:pt x="5023" y="879508"/>
                </a:lnTo>
                <a:lnTo>
                  <a:pt x="6345" y="877389"/>
                </a:lnTo>
                <a:lnTo>
                  <a:pt x="7932" y="875799"/>
                </a:lnTo>
                <a:lnTo>
                  <a:pt x="9254" y="873680"/>
                </a:lnTo>
                <a:lnTo>
                  <a:pt x="10840" y="872356"/>
                </a:lnTo>
                <a:lnTo>
                  <a:pt x="12691" y="871031"/>
                </a:lnTo>
                <a:lnTo>
                  <a:pt x="14277" y="869442"/>
                </a:lnTo>
                <a:lnTo>
                  <a:pt x="16128" y="868382"/>
                </a:lnTo>
                <a:lnTo>
                  <a:pt x="18243" y="867322"/>
                </a:lnTo>
                <a:lnTo>
                  <a:pt x="20887" y="866527"/>
                </a:lnTo>
                <a:lnTo>
                  <a:pt x="23796" y="865733"/>
                </a:lnTo>
                <a:lnTo>
                  <a:pt x="26704" y="864938"/>
                </a:lnTo>
                <a:lnTo>
                  <a:pt x="29613" y="864938"/>
                </a:lnTo>
                <a:lnTo>
                  <a:pt x="32257" y="864938"/>
                </a:lnTo>
                <a:lnTo>
                  <a:pt x="34372" y="865203"/>
                </a:lnTo>
                <a:lnTo>
                  <a:pt x="37016" y="865998"/>
                </a:lnTo>
                <a:lnTo>
                  <a:pt x="39924" y="866527"/>
                </a:lnTo>
                <a:lnTo>
                  <a:pt x="42304" y="867587"/>
                </a:lnTo>
                <a:lnTo>
                  <a:pt x="44948" y="868647"/>
                </a:lnTo>
                <a:lnTo>
                  <a:pt x="47592" y="869971"/>
                </a:lnTo>
                <a:lnTo>
                  <a:pt x="50236" y="871561"/>
                </a:lnTo>
                <a:lnTo>
                  <a:pt x="52616" y="873415"/>
                </a:lnTo>
                <a:lnTo>
                  <a:pt x="55260" y="875534"/>
                </a:lnTo>
                <a:lnTo>
                  <a:pt x="57375" y="877654"/>
                </a:lnTo>
                <a:lnTo>
                  <a:pt x="59754" y="880303"/>
                </a:lnTo>
                <a:lnTo>
                  <a:pt x="61870" y="882952"/>
                </a:lnTo>
                <a:lnTo>
                  <a:pt x="63985" y="885866"/>
                </a:lnTo>
                <a:lnTo>
                  <a:pt x="65836" y="889310"/>
                </a:lnTo>
                <a:lnTo>
                  <a:pt x="67686" y="892489"/>
                </a:lnTo>
                <a:lnTo>
                  <a:pt x="68480" y="894343"/>
                </a:lnTo>
                <a:lnTo>
                  <a:pt x="109197" y="964280"/>
                </a:lnTo>
                <a:lnTo>
                  <a:pt x="110255" y="965339"/>
                </a:lnTo>
                <a:lnTo>
                  <a:pt x="111312" y="966399"/>
                </a:lnTo>
                <a:lnTo>
                  <a:pt x="114485" y="967989"/>
                </a:lnTo>
                <a:lnTo>
                  <a:pt x="116600" y="969048"/>
                </a:lnTo>
                <a:lnTo>
                  <a:pt x="119244" y="969578"/>
                </a:lnTo>
                <a:lnTo>
                  <a:pt x="122153" y="970108"/>
                </a:lnTo>
                <a:lnTo>
                  <a:pt x="125061" y="970373"/>
                </a:lnTo>
                <a:lnTo>
                  <a:pt x="128234" y="970108"/>
                </a:lnTo>
                <a:lnTo>
                  <a:pt x="131407" y="969578"/>
                </a:lnTo>
                <a:lnTo>
                  <a:pt x="134315" y="968518"/>
                </a:lnTo>
                <a:lnTo>
                  <a:pt x="137224" y="967194"/>
                </a:lnTo>
                <a:lnTo>
                  <a:pt x="139339" y="965604"/>
                </a:lnTo>
                <a:lnTo>
                  <a:pt x="141190" y="964280"/>
                </a:lnTo>
                <a:lnTo>
                  <a:pt x="142512" y="962690"/>
                </a:lnTo>
                <a:lnTo>
                  <a:pt x="143834" y="960836"/>
                </a:lnTo>
                <a:lnTo>
                  <a:pt x="145156" y="959246"/>
                </a:lnTo>
                <a:lnTo>
                  <a:pt x="145949" y="957392"/>
                </a:lnTo>
                <a:lnTo>
                  <a:pt x="146742" y="955538"/>
                </a:lnTo>
                <a:lnTo>
                  <a:pt x="147271" y="953948"/>
                </a:lnTo>
                <a:lnTo>
                  <a:pt x="147800" y="950240"/>
                </a:lnTo>
                <a:lnTo>
                  <a:pt x="147800" y="946796"/>
                </a:lnTo>
                <a:lnTo>
                  <a:pt x="147535" y="943882"/>
                </a:lnTo>
                <a:lnTo>
                  <a:pt x="147006" y="941497"/>
                </a:lnTo>
                <a:lnTo>
                  <a:pt x="86194" y="829440"/>
                </a:lnTo>
                <a:lnTo>
                  <a:pt x="84608" y="825731"/>
                </a:lnTo>
                <a:lnTo>
                  <a:pt x="83022" y="820963"/>
                </a:lnTo>
                <a:lnTo>
                  <a:pt x="81700" y="815399"/>
                </a:lnTo>
                <a:lnTo>
                  <a:pt x="80642" y="811956"/>
                </a:lnTo>
                <a:lnTo>
                  <a:pt x="80378" y="808777"/>
                </a:lnTo>
                <a:lnTo>
                  <a:pt x="79849" y="805068"/>
                </a:lnTo>
                <a:lnTo>
                  <a:pt x="79849" y="801889"/>
                </a:lnTo>
                <a:lnTo>
                  <a:pt x="80113" y="798180"/>
                </a:lnTo>
                <a:lnTo>
                  <a:pt x="80642" y="794471"/>
                </a:lnTo>
                <a:lnTo>
                  <a:pt x="81700" y="790763"/>
                </a:lnTo>
                <a:lnTo>
                  <a:pt x="82757" y="787054"/>
                </a:lnTo>
                <a:lnTo>
                  <a:pt x="84344" y="783610"/>
                </a:lnTo>
                <a:lnTo>
                  <a:pt x="86723" y="779901"/>
                </a:lnTo>
                <a:lnTo>
                  <a:pt x="89632" y="775663"/>
                </a:lnTo>
                <a:lnTo>
                  <a:pt x="93069" y="771954"/>
                </a:lnTo>
                <a:lnTo>
                  <a:pt x="97035" y="768775"/>
                </a:lnTo>
                <a:lnTo>
                  <a:pt x="101265" y="766126"/>
                </a:lnTo>
                <a:lnTo>
                  <a:pt x="105496" y="764007"/>
                </a:lnTo>
                <a:lnTo>
                  <a:pt x="109990" y="762682"/>
                </a:lnTo>
                <a:lnTo>
                  <a:pt x="114750" y="761622"/>
                </a:lnTo>
                <a:lnTo>
                  <a:pt x="119773" y="761358"/>
                </a:lnTo>
                <a:lnTo>
                  <a:pt x="123475" y="761622"/>
                </a:lnTo>
                <a:lnTo>
                  <a:pt x="127441" y="762152"/>
                </a:lnTo>
                <a:lnTo>
                  <a:pt x="130878" y="762947"/>
                </a:lnTo>
                <a:lnTo>
                  <a:pt x="134580" y="764007"/>
                </a:lnTo>
                <a:lnTo>
                  <a:pt x="138281" y="765861"/>
                </a:lnTo>
                <a:lnTo>
                  <a:pt x="141718" y="767715"/>
                </a:lnTo>
                <a:lnTo>
                  <a:pt x="145420" y="769835"/>
                </a:lnTo>
                <a:lnTo>
                  <a:pt x="148328" y="772219"/>
                </a:lnTo>
                <a:lnTo>
                  <a:pt x="151766" y="775398"/>
                </a:lnTo>
                <a:lnTo>
                  <a:pt x="154938" y="778312"/>
                </a:lnTo>
                <a:lnTo>
                  <a:pt x="157847" y="781756"/>
                </a:lnTo>
                <a:lnTo>
                  <a:pt x="161020" y="785464"/>
                </a:lnTo>
                <a:lnTo>
                  <a:pt x="163928" y="789703"/>
                </a:lnTo>
                <a:lnTo>
                  <a:pt x="166572" y="793942"/>
                </a:lnTo>
                <a:lnTo>
                  <a:pt x="169216" y="798710"/>
                </a:lnTo>
                <a:lnTo>
                  <a:pt x="171596" y="803478"/>
                </a:lnTo>
                <a:lnTo>
                  <a:pt x="225005" y="903350"/>
                </a:lnTo>
                <a:lnTo>
                  <a:pt x="226327" y="905204"/>
                </a:lnTo>
                <a:lnTo>
                  <a:pt x="227913" y="907059"/>
                </a:lnTo>
                <a:lnTo>
                  <a:pt x="229764" y="909178"/>
                </a:lnTo>
                <a:lnTo>
                  <a:pt x="232143" y="911033"/>
                </a:lnTo>
                <a:lnTo>
                  <a:pt x="235052" y="913152"/>
                </a:lnTo>
                <a:lnTo>
                  <a:pt x="236903" y="913682"/>
                </a:lnTo>
                <a:lnTo>
                  <a:pt x="238489" y="914211"/>
                </a:lnTo>
                <a:lnTo>
                  <a:pt x="240340" y="914741"/>
                </a:lnTo>
                <a:lnTo>
                  <a:pt x="242455" y="914741"/>
                </a:lnTo>
                <a:lnTo>
                  <a:pt x="244306" y="914741"/>
                </a:lnTo>
                <a:lnTo>
                  <a:pt x="246421" y="914211"/>
                </a:lnTo>
                <a:lnTo>
                  <a:pt x="248536" y="913682"/>
                </a:lnTo>
                <a:lnTo>
                  <a:pt x="250651" y="912887"/>
                </a:lnTo>
                <a:lnTo>
                  <a:pt x="252767" y="911562"/>
                </a:lnTo>
                <a:lnTo>
                  <a:pt x="254617" y="909973"/>
                </a:lnTo>
                <a:lnTo>
                  <a:pt x="256204" y="908648"/>
                </a:lnTo>
                <a:lnTo>
                  <a:pt x="257526" y="907059"/>
                </a:lnTo>
                <a:lnTo>
                  <a:pt x="258583" y="905204"/>
                </a:lnTo>
                <a:lnTo>
                  <a:pt x="259641" y="903350"/>
                </a:lnTo>
                <a:lnTo>
                  <a:pt x="260170" y="901231"/>
                </a:lnTo>
                <a:lnTo>
                  <a:pt x="260699" y="899641"/>
                </a:lnTo>
                <a:lnTo>
                  <a:pt x="260963" y="895668"/>
                </a:lnTo>
                <a:lnTo>
                  <a:pt x="260699" y="891959"/>
                </a:lnTo>
                <a:lnTo>
                  <a:pt x="260170" y="889045"/>
                </a:lnTo>
                <a:lnTo>
                  <a:pt x="259641" y="886131"/>
                </a:lnTo>
                <a:lnTo>
                  <a:pt x="190897" y="751026"/>
                </a:lnTo>
                <a:lnTo>
                  <a:pt x="189310" y="746787"/>
                </a:lnTo>
                <a:lnTo>
                  <a:pt x="187988" y="742814"/>
                </a:lnTo>
                <a:lnTo>
                  <a:pt x="187195" y="738840"/>
                </a:lnTo>
                <a:lnTo>
                  <a:pt x="186666" y="734866"/>
                </a:lnTo>
                <a:lnTo>
                  <a:pt x="186402" y="731158"/>
                </a:lnTo>
                <a:lnTo>
                  <a:pt x="186138" y="727449"/>
                </a:lnTo>
                <a:lnTo>
                  <a:pt x="186402" y="724270"/>
                </a:lnTo>
                <a:lnTo>
                  <a:pt x="186666" y="721091"/>
                </a:lnTo>
                <a:lnTo>
                  <a:pt x="187195" y="717912"/>
                </a:lnTo>
                <a:lnTo>
                  <a:pt x="187988" y="714998"/>
                </a:lnTo>
                <a:lnTo>
                  <a:pt x="188782" y="712084"/>
                </a:lnTo>
                <a:lnTo>
                  <a:pt x="189839" y="709170"/>
                </a:lnTo>
                <a:lnTo>
                  <a:pt x="192219" y="704401"/>
                </a:lnTo>
                <a:lnTo>
                  <a:pt x="194863" y="699898"/>
                </a:lnTo>
                <a:lnTo>
                  <a:pt x="198036" y="696454"/>
                </a:lnTo>
                <a:lnTo>
                  <a:pt x="201208" y="693010"/>
                </a:lnTo>
                <a:lnTo>
                  <a:pt x="204381" y="690096"/>
                </a:lnTo>
                <a:lnTo>
                  <a:pt x="207025" y="687977"/>
                </a:lnTo>
                <a:lnTo>
                  <a:pt x="211520" y="684798"/>
                </a:lnTo>
                <a:lnTo>
                  <a:pt x="213106" y="683738"/>
                </a:lnTo>
                <a:lnTo>
                  <a:pt x="216544" y="682414"/>
                </a:lnTo>
                <a:lnTo>
                  <a:pt x="220245" y="681354"/>
                </a:lnTo>
                <a:lnTo>
                  <a:pt x="223947" y="680824"/>
                </a:lnTo>
                <a:lnTo>
                  <a:pt x="227649" y="680559"/>
                </a:lnTo>
                <a:lnTo>
                  <a:pt x="230028" y="680824"/>
                </a:lnTo>
                <a:lnTo>
                  <a:pt x="232672" y="681089"/>
                </a:lnTo>
                <a:lnTo>
                  <a:pt x="235052" y="681354"/>
                </a:lnTo>
                <a:lnTo>
                  <a:pt x="237696" y="682149"/>
                </a:lnTo>
                <a:lnTo>
                  <a:pt x="242719" y="684003"/>
                </a:lnTo>
                <a:lnTo>
                  <a:pt x="247743" y="686388"/>
                </a:lnTo>
                <a:lnTo>
                  <a:pt x="252502" y="689302"/>
                </a:lnTo>
                <a:lnTo>
                  <a:pt x="256997" y="693010"/>
                </a:lnTo>
                <a:lnTo>
                  <a:pt x="261227" y="697249"/>
                </a:lnTo>
                <a:lnTo>
                  <a:pt x="265193" y="701752"/>
                </a:lnTo>
                <a:lnTo>
                  <a:pt x="265458" y="703077"/>
                </a:lnTo>
                <a:lnTo>
                  <a:pt x="265987" y="704136"/>
                </a:lnTo>
                <a:lnTo>
                  <a:pt x="266515" y="705726"/>
                </a:lnTo>
                <a:lnTo>
                  <a:pt x="345307" y="850103"/>
                </a:lnTo>
                <a:lnTo>
                  <a:pt x="346893" y="852222"/>
                </a:lnTo>
                <a:lnTo>
                  <a:pt x="348215" y="854341"/>
                </a:lnTo>
                <a:lnTo>
                  <a:pt x="350066" y="856726"/>
                </a:lnTo>
                <a:lnTo>
                  <a:pt x="352710" y="858845"/>
                </a:lnTo>
                <a:lnTo>
                  <a:pt x="354296" y="859905"/>
                </a:lnTo>
                <a:lnTo>
                  <a:pt x="356147" y="860699"/>
                </a:lnTo>
                <a:lnTo>
                  <a:pt x="357733" y="861759"/>
                </a:lnTo>
                <a:lnTo>
                  <a:pt x="359849" y="862289"/>
                </a:lnTo>
                <a:lnTo>
                  <a:pt x="361964" y="862554"/>
                </a:lnTo>
                <a:lnTo>
                  <a:pt x="364343" y="862819"/>
                </a:lnTo>
                <a:lnTo>
                  <a:pt x="366459" y="862554"/>
                </a:lnTo>
                <a:lnTo>
                  <a:pt x="369103" y="862024"/>
                </a:lnTo>
                <a:lnTo>
                  <a:pt x="371482" y="861494"/>
                </a:lnTo>
                <a:lnTo>
                  <a:pt x="374126" y="859905"/>
                </a:lnTo>
                <a:lnTo>
                  <a:pt x="375977" y="858845"/>
                </a:lnTo>
                <a:lnTo>
                  <a:pt x="378092" y="857520"/>
                </a:lnTo>
                <a:lnTo>
                  <a:pt x="379414" y="855931"/>
                </a:lnTo>
                <a:lnTo>
                  <a:pt x="380736" y="854606"/>
                </a:lnTo>
                <a:lnTo>
                  <a:pt x="381529" y="853282"/>
                </a:lnTo>
                <a:lnTo>
                  <a:pt x="382587" y="851427"/>
                </a:lnTo>
                <a:lnTo>
                  <a:pt x="383380" y="849838"/>
                </a:lnTo>
                <a:lnTo>
                  <a:pt x="383645" y="848514"/>
                </a:lnTo>
                <a:lnTo>
                  <a:pt x="383909" y="845070"/>
                </a:lnTo>
                <a:lnTo>
                  <a:pt x="383909" y="842156"/>
                </a:lnTo>
                <a:lnTo>
                  <a:pt x="383380" y="839507"/>
                </a:lnTo>
                <a:lnTo>
                  <a:pt x="382587" y="837122"/>
                </a:lnTo>
                <a:lnTo>
                  <a:pt x="320189" y="718442"/>
                </a:lnTo>
                <a:lnTo>
                  <a:pt x="316751" y="712349"/>
                </a:lnTo>
                <a:lnTo>
                  <a:pt x="312785" y="705991"/>
                </a:lnTo>
                <a:lnTo>
                  <a:pt x="311728" y="701752"/>
                </a:lnTo>
                <a:lnTo>
                  <a:pt x="310935" y="697514"/>
                </a:lnTo>
                <a:lnTo>
                  <a:pt x="310406" y="693275"/>
                </a:lnTo>
                <a:lnTo>
                  <a:pt x="310141" y="689037"/>
                </a:lnTo>
                <a:lnTo>
                  <a:pt x="310141" y="685328"/>
                </a:lnTo>
                <a:lnTo>
                  <a:pt x="310670" y="681619"/>
                </a:lnTo>
                <a:lnTo>
                  <a:pt x="311199" y="678175"/>
                </a:lnTo>
                <a:lnTo>
                  <a:pt x="311992" y="674731"/>
                </a:lnTo>
                <a:lnTo>
                  <a:pt x="313050" y="671288"/>
                </a:lnTo>
                <a:lnTo>
                  <a:pt x="314636" y="668109"/>
                </a:lnTo>
                <a:lnTo>
                  <a:pt x="315958" y="665195"/>
                </a:lnTo>
                <a:lnTo>
                  <a:pt x="317809" y="662016"/>
                </a:lnTo>
                <a:lnTo>
                  <a:pt x="319924" y="659102"/>
                </a:lnTo>
                <a:lnTo>
                  <a:pt x="321775" y="656452"/>
                </a:lnTo>
                <a:lnTo>
                  <a:pt x="324155" y="653803"/>
                </a:lnTo>
                <a:lnTo>
                  <a:pt x="326534" y="651684"/>
                </a:lnTo>
                <a:lnTo>
                  <a:pt x="329443" y="649300"/>
                </a:lnTo>
                <a:lnTo>
                  <a:pt x="332351" y="647445"/>
                </a:lnTo>
                <a:lnTo>
                  <a:pt x="335259" y="645326"/>
                </a:lnTo>
                <a:lnTo>
                  <a:pt x="338432" y="644002"/>
                </a:lnTo>
                <a:lnTo>
                  <a:pt x="343191" y="642147"/>
                </a:lnTo>
                <a:lnTo>
                  <a:pt x="348215" y="640558"/>
                </a:lnTo>
                <a:lnTo>
                  <a:pt x="352974" y="640028"/>
                </a:lnTo>
                <a:lnTo>
                  <a:pt x="357998" y="639763"/>
                </a:lnTo>
                <a:close/>
                <a:moveTo>
                  <a:pt x="1589528" y="188913"/>
                </a:moveTo>
                <a:lnTo>
                  <a:pt x="1599307" y="189178"/>
                </a:lnTo>
                <a:lnTo>
                  <a:pt x="1608558" y="189442"/>
                </a:lnTo>
                <a:lnTo>
                  <a:pt x="1741763" y="204265"/>
                </a:lnTo>
                <a:lnTo>
                  <a:pt x="1891354" y="220676"/>
                </a:lnTo>
                <a:lnTo>
                  <a:pt x="1896905" y="221470"/>
                </a:lnTo>
                <a:lnTo>
                  <a:pt x="1902455" y="223059"/>
                </a:lnTo>
                <a:lnTo>
                  <a:pt x="1907476" y="224647"/>
                </a:lnTo>
                <a:lnTo>
                  <a:pt x="1912234" y="227294"/>
                </a:lnTo>
                <a:lnTo>
                  <a:pt x="1916991" y="230205"/>
                </a:lnTo>
                <a:lnTo>
                  <a:pt x="1919105" y="232058"/>
                </a:lnTo>
                <a:lnTo>
                  <a:pt x="1920956" y="233646"/>
                </a:lnTo>
                <a:lnTo>
                  <a:pt x="1923070" y="235499"/>
                </a:lnTo>
                <a:lnTo>
                  <a:pt x="1924656" y="237617"/>
                </a:lnTo>
                <a:lnTo>
                  <a:pt x="1925977" y="239469"/>
                </a:lnTo>
                <a:lnTo>
                  <a:pt x="1927563" y="241852"/>
                </a:lnTo>
                <a:lnTo>
                  <a:pt x="1928620" y="243705"/>
                </a:lnTo>
                <a:lnTo>
                  <a:pt x="1929413" y="246087"/>
                </a:lnTo>
                <a:lnTo>
                  <a:pt x="1930206" y="247940"/>
                </a:lnTo>
                <a:lnTo>
                  <a:pt x="1930734" y="250322"/>
                </a:lnTo>
                <a:lnTo>
                  <a:pt x="1931263" y="252439"/>
                </a:lnTo>
                <a:lnTo>
                  <a:pt x="1931263" y="254822"/>
                </a:lnTo>
                <a:lnTo>
                  <a:pt x="1931792" y="256939"/>
                </a:lnTo>
                <a:lnTo>
                  <a:pt x="1931263" y="259321"/>
                </a:lnTo>
                <a:lnTo>
                  <a:pt x="1930999" y="261968"/>
                </a:lnTo>
                <a:lnTo>
                  <a:pt x="1930206" y="265145"/>
                </a:lnTo>
                <a:lnTo>
                  <a:pt x="1929149" y="268056"/>
                </a:lnTo>
                <a:lnTo>
                  <a:pt x="1927827" y="270439"/>
                </a:lnTo>
                <a:lnTo>
                  <a:pt x="1926241" y="272821"/>
                </a:lnTo>
                <a:lnTo>
                  <a:pt x="1924920" y="274674"/>
                </a:lnTo>
                <a:lnTo>
                  <a:pt x="1923334" y="276526"/>
                </a:lnTo>
                <a:lnTo>
                  <a:pt x="1921484" y="278379"/>
                </a:lnTo>
                <a:lnTo>
                  <a:pt x="1919370" y="279968"/>
                </a:lnTo>
                <a:lnTo>
                  <a:pt x="1917255" y="281820"/>
                </a:lnTo>
                <a:lnTo>
                  <a:pt x="1915141" y="283144"/>
                </a:lnTo>
                <a:lnTo>
                  <a:pt x="1912498" y="284467"/>
                </a:lnTo>
                <a:lnTo>
                  <a:pt x="1910119" y="285526"/>
                </a:lnTo>
                <a:lnTo>
                  <a:pt x="1907476" y="286850"/>
                </a:lnTo>
                <a:lnTo>
                  <a:pt x="1904833" y="287644"/>
                </a:lnTo>
                <a:lnTo>
                  <a:pt x="1901926" y="288438"/>
                </a:lnTo>
                <a:lnTo>
                  <a:pt x="1899019" y="288967"/>
                </a:lnTo>
                <a:lnTo>
                  <a:pt x="1896376" y="289496"/>
                </a:lnTo>
                <a:lnTo>
                  <a:pt x="1893204" y="289761"/>
                </a:lnTo>
                <a:lnTo>
                  <a:pt x="1890033" y="289761"/>
                </a:lnTo>
                <a:lnTo>
                  <a:pt x="1885011" y="289496"/>
                </a:lnTo>
                <a:lnTo>
                  <a:pt x="1883161" y="289496"/>
                </a:lnTo>
                <a:lnTo>
                  <a:pt x="1802551" y="290026"/>
                </a:lnTo>
                <a:lnTo>
                  <a:pt x="1800965" y="290291"/>
                </a:lnTo>
                <a:lnTo>
                  <a:pt x="1798322" y="291879"/>
                </a:lnTo>
                <a:lnTo>
                  <a:pt x="1795943" y="293467"/>
                </a:lnTo>
                <a:lnTo>
                  <a:pt x="1793036" y="295849"/>
                </a:lnTo>
                <a:lnTo>
                  <a:pt x="1791715" y="297173"/>
                </a:lnTo>
                <a:lnTo>
                  <a:pt x="1790658" y="298761"/>
                </a:lnTo>
                <a:lnTo>
                  <a:pt x="1789072" y="300878"/>
                </a:lnTo>
                <a:lnTo>
                  <a:pt x="1788279" y="302731"/>
                </a:lnTo>
                <a:lnTo>
                  <a:pt x="1787222" y="305113"/>
                </a:lnTo>
                <a:lnTo>
                  <a:pt x="1786693" y="307496"/>
                </a:lnTo>
                <a:lnTo>
                  <a:pt x="1786429" y="310407"/>
                </a:lnTo>
                <a:lnTo>
                  <a:pt x="1786165" y="313319"/>
                </a:lnTo>
                <a:lnTo>
                  <a:pt x="1786429" y="315701"/>
                </a:lnTo>
                <a:lnTo>
                  <a:pt x="1786693" y="317819"/>
                </a:lnTo>
                <a:lnTo>
                  <a:pt x="1787222" y="320201"/>
                </a:lnTo>
                <a:lnTo>
                  <a:pt x="1788015" y="322054"/>
                </a:lnTo>
                <a:lnTo>
                  <a:pt x="1789072" y="323907"/>
                </a:lnTo>
                <a:lnTo>
                  <a:pt x="1790393" y="325495"/>
                </a:lnTo>
                <a:lnTo>
                  <a:pt x="1791450" y="327083"/>
                </a:lnTo>
                <a:lnTo>
                  <a:pt x="1792772" y="328406"/>
                </a:lnTo>
                <a:lnTo>
                  <a:pt x="1795679" y="330789"/>
                </a:lnTo>
                <a:lnTo>
                  <a:pt x="1798322" y="332641"/>
                </a:lnTo>
                <a:lnTo>
                  <a:pt x="1800965" y="333700"/>
                </a:lnTo>
                <a:lnTo>
                  <a:pt x="1803344" y="334494"/>
                </a:lnTo>
                <a:lnTo>
                  <a:pt x="1930734" y="337141"/>
                </a:lnTo>
                <a:lnTo>
                  <a:pt x="1934699" y="337671"/>
                </a:lnTo>
                <a:lnTo>
                  <a:pt x="1939456" y="338729"/>
                </a:lnTo>
                <a:lnTo>
                  <a:pt x="1945535" y="340053"/>
                </a:lnTo>
                <a:lnTo>
                  <a:pt x="1948442" y="340847"/>
                </a:lnTo>
                <a:lnTo>
                  <a:pt x="1951614" y="342435"/>
                </a:lnTo>
                <a:lnTo>
                  <a:pt x="1954785" y="343759"/>
                </a:lnTo>
                <a:lnTo>
                  <a:pt x="1957693" y="345347"/>
                </a:lnTo>
                <a:lnTo>
                  <a:pt x="1960864" y="347464"/>
                </a:lnTo>
                <a:lnTo>
                  <a:pt x="1963771" y="349582"/>
                </a:lnTo>
                <a:lnTo>
                  <a:pt x="1966414" y="352229"/>
                </a:lnTo>
                <a:lnTo>
                  <a:pt x="1969057" y="355140"/>
                </a:lnTo>
                <a:lnTo>
                  <a:pt x="1971436" y="358317"/>
                </a:lnTo>
                <a:lnTo>
                  <a:pt x="1973550" y="362022"/>
                </a:lnTo>
                <a:lnTo>
                  <a:pt x="1975400" y="366787"/>
                </a:lnTo>
                <a:lnTo>
                  <a:pt x="1976986" y="371816"/>
                </a:lnTo>
                <a:lnTo>
                  <a:pt x="1978043" y="376845"/>
                </a:lnTo>
                <a:lnTo>
                  <a:pt x="1978043" y="381874"/>
                </a:lnTo>
                <a:lnTo>
                  <a:pt x="1977779" y="387168"/>
                </a:lnTo>
                <a:lnTo>
                  <a:pt x="1976458" y="391933"/>
                </a:lnTo>
                <a:lnTo>
                  <a:pt x="1974608" y="396697"/>
                </a:lnTo>
                <a:lnTo>
                  <a:pt x="1972229" y="401197"/>
                </a:lnTo>
                <a:lnTo>
                  <a:pt x="1970379" y="403844"/>
                </a:lnTo>
                <a:lnTo>
                  <a:pt x="1968529" y="406491"/>
                </a:lnTo>
                <a:lnTo>
                  <a:pt x="1966150" y="408608"/>
                </a:lnTo>
                <a:lnTo>
                  <a:pt x="1963771" y="410991"/>
                </a:lnTo>
                <a:lnTo>
                  <a:pt x="1960864" y="413108"/>
                </a:lnTo>
                <a:lnTo>
                  <a:pt x="1957957" y="415226"/>
                </a:lnTo>
                <a:lnTo>
                  <a:pt x="1955050" y="416814"/>
                </a:lnTo>
                <a:lnTo>
                  <a:pt x="1951614" y="418137"/>
                </a:lnTo>
                <a:lnTo>
                  <a:pt x="1948178" y="419725"/>
                </a:lnTo>
                <a:lnTo>
                  <a:pt x="1944478" y="421049"/>
                </a:lnTo>
                <a:lnTo>
                  <a:pt x="1941042" y="422108"/>
                </a:lnTo>
                <a:lnTo>
                  <a:pt x="1937078" y="422902"/>
                </a:lnTo>
                <a:lnTo>
                  <a:pt x="1932849" y="423696"/>
                </a:lnTo>
                <a:lnTo>
                  <a:pt x="1928620" y="424225"/>
                </a:lnTo>
                <a:lnTo>
                  <a:pt x="1924391" y="424490"/>
                </a:lnTo>
                <a:lnTo>
                  <a:pt x="1919898" y="424490"/>
                </a:lnTo>
                <a:lnTo>
                  <a:pt x="1910912" y="424225"/>
                </a:lnTo>
                <a:lnTo>
                  <a:pt x="1797794" y="421314"/>
                </a:lnTo>
                <a:lnTo>
                  <a:pt x="1794093" y="421578"/>
                </a:lnTo>
                <a:lnTo>
                  <a:pt x="1790922" y="422108"/>
                </a:lnTo>
                <a:lnTo>
                  <a:pt x="1787222" y="423696"/>
                </a:lnTo>
                <a:lnTo>
                  <a:pt x="1785900" y="424225"/>
                </a:lnTo>
                <a:lnTo>
                  <a:pt x="1784050" y="425284"/>
                </a:lnTo>
                <a:lnTo>
                  <a:pt x="1782729" y="426343"/>
                </a:lnTo>
                <a:lnTo>
                  <a:pt x="1781407" y="427402"/>
                </a:lnTo>
                <a:lnTo>
                  <a:pt x="1780086" y="428990"/>
                </a:lnTo>
                <a:lnTo>
                  <a:pt x="1779029" y="430578"/>
                </a:lnTo>
                <a:lnTo>
                  <a:pt x="1778236" y="432166"/>
                </a:lnTo>
                <a:lnTo>
                  <a:pt x="1777707" y="434284"/>
                </a:lnTo>
                <a:lnTo>
                  <a:pt x="1777178" y="436136"/>
                </a:lnTo>
                <a:lnTo>
                  <a:pt x="1777178" y="438783"/>
                </a:lnTo>
                <a:lnTo>
                  <a:pt x="1777178" y="441166"/>
                </a:lnTo>
                <a:lnTo>
                  <a:pt x="1777443" y="443548"/>
                </a:lnTo>
                <a:lnTo>
                  <a:pt x="1777971" y="445665"/>
                </a:lnTo>
                <a:lnTo>
                  <a:pt x="1778764" y="447783"/>
                </a:lnTo>
                <a:lnTo>
                  <a:pt x="1779557" y="449371"/>
                </a:lnTo>
                <a:lnTo>
                  <a:pt x="1780614" y="451224"/>
                </a:lnTo>
                <a:lnTo>
                  <a:pt x="1782200" y="452547"/>
                </a:lnTo>
                <a:lnTo>
                  <a:pt x="1783522" y="453871"/>
                </a:lnTo>
                <a:lnTo>
                  <a:pt x="1786693" y="456253"/>
                </a:lnTo>
                <a:lnTo>
                  <a:pt x="1789600" y="457841"/>
                </a:lnTo>
                <a:lnTo>
                  <a:pt x="1792772" y="458900"/>
                </a:lnTo>
                <a:lnTo>
                  <a:pt x="1795679" y="459429"/>
                </a:lnTo>
                <a:lnTo>
                  <a:pt x="1946592" y="466841"/>
                </a:lnTo>
                <a:lnTo>
                  <a:pt x="1951085" y="467635"/>
                </a:lnTo>
                <a:lnTo>
                  <a:pt x="1955314" y="468694"/>
                </a:lnTo>
                <a:lnTo>
                  <a:pt x="1959278" y="470017"/>
                </a:lnTo>
                <a:lnTo>
                  <a:pt x="1962714" y="471341"/>
                </a:lnTo>
                <a:lnTo>
                  <a:pt x="1966150" y="472664"/>
                </a:lnTo>
                <a:lnTo>
                  <a:pt x="1969322" y="474517"/>
                </a:lnTo>
                <a:lnTo>
                  <a:pt x="1972229" y="476105"/>
                </a:lnTo>
                <a:lnTo>
                  <a:pt x="1974872" y="477958"/>
                </a:lnTo>
                <a:lnTo>
                  <a:pt x="1977515" y="480075"/>
                </a:lnTo>
                <a:lnTo>
                  <a:pt x="1979365" y="482193"/>
                </a:lnTo>
                <a:lnTo>
                  <a:pt x="1981479" y="484575"/>
                </a:lnTo>
                <a:lnTo>
                  <a:pt x="1983329" y="486428"/>
                </a:lnTo>
                <a:lnTo>
                  <a:pt x="1986501" y="491193"/>
                </a:lnTo>
                <a:lnTo>
                  <a:pt x="1988880" y="495692"/>
                </a:lnTo>
                <a:lnTo>
                  <a:pt x="1990465" y="500192"/>
                </a:lnTo>
                <a:lnTo>
                  <a:pt x="1992051" y="504692"/>
                </a:lnTo>
                <a:lnTo>
                  <a:pt x="1992844" y="508662"/>
                </a:lnTo>
                <a:lnTo>
                  <a:pt x="1993373" y="512368"/>
                </a:lnTo>
                <a:lnTo>
                  <a:pt x="1993901" y="517662"/>
                </a:lnTo>
                <a:lnTo>
                  <a:pt x="1993901" y="519779"/>
                </a:lnTo>
                <a:lnTo>
                  <a:pt x="1993373" y="523220"/>
                </a:lnTo>
                <a:lnTo>
                  <a:pt x="1992580" y="526661"/>
                </a:lnTo>
                <a:lnTo>
                  <a:pt x="1991258" y="530367"/>
                </a:lnTo>
                <a:lnTo>
                  <a:pt x="1989408" y="533808"/>
                </a:lnTo>
                <a:lnTo>
                  <a:pt x="1988087" y="535661"/>
                </a:lnTo>
                <a:lnTo>
                  <a:pt x="1986765" y="538043"/>
                </a:lnTo>
                <a:lnTo>
                  <a:pt x="1984915" y="539896"/>
                </a:lnTo>
                <a:lnTo>
                  <a:pt x="1983329" y="541484"/>
                </a:lnTo>
                <a:lnTo>
                  <a:pt x="1979101" y="545190"/>
                </a:lnTo>
                <a:lnTo>
                  <a:pt x="1974608" y="548366"/>
                </a:lnTo>
                <a:lnTo>
                  <a:pt x="1969586" y="550748"/>
                </a:lnTo>
                <a:lnTo>
                  <a:pt x="1964300" y="553131"/>
                </a:lnTo>
                <a:lnTo>
                  <a:pt x="1958486" y="554719"/>
                </a:lnTo>
                <a:lnTo>
                  <a:pt x="1952671" y="556042"/>
                </a:lnTo>
                <a:lnTo>
                  <a:pt x="1951350" y="555248"/>
                </a:lnTo>
                <a:lnTo>
                  <a:pt x="1950028" y="555248"/>
                </a:lnTo>
                <a:lnTo>
                  <a:pt x="1948442" y="554984"/>
                </a:lnTo>
                <a:lnTo>
                  <a:pt x="1784050" y="552337"/>
                </a:lnTo>
                <a:lnTo>
                  <a:pt x="1780086" y="552601"/>
                </a:lnTo>
                <a:lnTo>
                  <a:pt x="1776386" y="553395"/>
                </a:lnTo>
                <a:lnTo>
                  <a:pt x="1774271" y="553925"/>
                </a:lnTo>
                <a:lnTo>
                  <a:pt x="1772685" y="554454"/>
                </a:lnTo>
                <a:lnTo>
                  <a:pt x="1770571" y="555513"/>
                </a:lnTo>
                <a:lnTo>
                  <a:pt x="1768985" y="556836"/>
                </a:lnTo>
                <a:lnTo>
                  <a:pt x="1767664" y="557895"/>
                </a:lnTo>
                <a:lnTo>
                  <a:pt x="1766078" y="559219"/>
                </a:lnTo>
                <a:lnTo>
                  <a:pt x="1764757" y="561071"/>
                </a:lnTo>
                <a:lnTo>
                  <a:pt x="1763699" y="562660"/>
                </a:lnTo>
                <a:lnTo>
                  <a:pt x="1762906" y="564777"/>
                </a:lnTo>
                <a:lnTo>
                  <a:pt x="1762114" y="566895"/>
                </a:lnTo>
                <a:lnTo>
                  <a:pt x="1761585" y="569277"/>
                </a:lnTo>
                <a:lnTo>
                  <a:pt x="1761321" y="571924"/>
                </a:lnTo>
                <a:lnTo>
                  <a:pt x="1761321" y="574571"/>
                </a:lnTo>
                <a:lnTo>
                  <a:pt x="1761585" y="576688"/>
                </a:lnTo>
                <a:lnTo>
                  <a:pt x="1762114" y="578806"/>
                </a:lnTo>
                <a:lnTo>
                  <a:pt x="1762906" y="580659"/>
                </a:lnTo>
                <a:lnTo>
                  <a:pt x="1763699" y="582247"/>
                </a:lnTo>
                <a:lnTo>
                  <a:pt x="1764492" y="583835"/>
                </a:lnTo>
                <a:lnTo>
                  <a:pt x="1765549" y="585158"/>
                </a:lnTo>
                <a:lnTo>
                  <a:pt x="1766871" y="586217"/>
                </a:lnTo>
                <a:lnTo>
                  <a:pt x="1769514" y="588335"/>
                </a:lnTo>
                <a:lnTo>
                  <a:pt x="1772157" y="589394"/>
                </a:lnTo>
                <a:lnTo>
                  <a:pt x="1774800" y="590188"/>
                </a:lnTo>
                <a:lnTo>
                  <a:pt x="1777178" y="590717"/>
                </a:lnTo>
                <a:lnTo>
                  <a:pt x="1910648" y="595217"/>
                </a:lnTo>
                <a:lnTo>
                  <a:pt x="1918313" y="595746"/>
                </a:lnTo>
                <a:lnTo>
                  <a:pt x="1925184" y="595482"/>
                </a:lnTo>
                <a:lnTo>
                  <a:pt x="1929413" y="596276"/>
                </a:lnTo>
                <a:lnTo>
                  <a:pt x="1933642" y="597864"/>
                </a:lnTo>
                <a:lnTo>
                  <a:pt x="1937606" y="599452"/>
                </a:lnTo>
                <a:lnTo>
                  <a:pt x="1941571" y="601040"/>
                </a:lnTo>
                <a:lnTo>
                  <a:pt x="1944478" y="603158"/>
                </a:lnTo>
                <a:lnTo>
                  <a:pt x="1947385" y="605275"/>
                </a:lnTo>
                <a:lnTo>
                  <a:pt x="1950292" y="607658"/>
                </a:lnTo>
                <a:lnTo>
                  <a:pt x="1952671" y="610040"/>
                </a:lnTo>
                <a:lnTo>
                  <a:pt x="1955314" y="612687"/>
                </a:lnTo>
                <a:lnTo>
                  <a:pt x="1957164" y="615598"/>
                </a:lnTo>
                <a:lnTo>
                  <a:pt x="1959278" y="618245"/>
                </a:lnTo>
                <a:lnTo>
                  <a:pt x="1960864" y="621421"/>
                </a:lnTo>
                <a:lnTo>
                  <a:pt x="1962450" y="624598"/>
                </a:lnTo>
                <a:lnTo>
                  <a:pt x="1963771" y="627509"/>
                </a:lnTo>
                <a:lnTo>
                  <a:pt x="1964829" y="630950"/>
                </a:lnTo>
                <a:lnTo>
                  <a:pt x="1965622" y="634391"/>
                </a:lnTo>
                <a:lnTo>
                  <a:pt x="1966150" y="637568"/>
                </a:lnTo>
                <a:lnTo>
                  <a:pt x="1966414" y="641273"/>
                </a:lnTo>
                <a:lnTo>
                  <a:pt x="1966414" y="644714"/>
                </a:lnTo>
                <a:lnTo>
                  <a:pt x="1966150" y="648420"/>
                </a:lnTo>
                <a:lnTo>
                  <a:pt x="1965622" y="653449"/>
                </a:lnTo>
                <a:lnTo>
                  <a:pt x="1964300" y="658478"/>
                </a:lnTo>
                <a:lnTo>
                  <a:pt x="1962450" y="663243"/>
                </a:lnTo>
                <a:lnTo>
                  <a:pt x="1960071" y="667743"/>
                </a:lnTo>
                <a:lnTo>
                  <a:pt x="1958221" y="670654"/>
                </a:lnTo>
                <a:lnTo>
                  <a:pt x="1956371" y="673301"/>
                </a:lnTo>
                <a:lnTo>
                  <a:pt x="1954521" y="675948"/>
                </a:lnTo>
                <a:lnTo>
                  <a:pt x="1951878" y="678066"/>
                </a:lnTo>
                <a:lnTo>
                  <a:pt x="1949499" y="680448"/>
                </a:lnTo>
                <a:lnTo>
                  <a:pt x="1947121" y="682566"/>
                </a:lnTo>
                <a:lnTo>
                  <a:pt x="1944214" y="684418"/>
                </a:lnTo>
                <a:lnTo>
                  <a:pt x="1941571" y="686271"/>
                </a:lnTo>
                <a:lnTo>
                  <a:pt x="1938663" y="687595"/>
                </a:lnTo>
                <a:lnTo>
                  <a:pt x="1935492" y="689183"/>
                </a:lnTo>
                <a:lnTo>
                  <a:pt x="1932585" y="690242"/>
                </a:lnTo>
                <a:lnTo>
                  <a:pt x="1929149" y="691036"/>
                </a:lnTo>
                <a:lnTo>
                  <a:pt x="1925977" y="691830"/>
                </a:lnTo>
                <a:lnTo>
                  <a:pt x="1922806" y="692359"/>
                </a:lnTo>
                <a:lnTo>
                  <a:pt x="1919370" y="692624"/>
                </a:lnTo>
                <a:lnTo>
                  <a:pt x="1915934" y="693153"/>
                </a:lnTo>
                <a:lnTo>
                  <a:pt x="1910912" y="692624"/>
                </a:lnTo>
                <a:lnTo>
                  <a:pt x="1909062" y="692624"/>
                </a:lnTo>
                <a:lnTo>
                  <a:pt x="1748106" y="693418"/>
                </a:lnTo>
                <a:lnTo>
                  <a:pt x="1738063" y="693418"/>
                </a:lnTo>
                <a:lnTo>
                  <a:pt x="1725641" y="693418"/>
                </a:lnTo>
                <a:lnTo>
                  <a:pt x="1710576" y="693947"/>
                </a:lnTo>
                <a:lnTo>
                  <a:pt x="1674367" y="695536"/>
                </a:lnTo>
                <a:lnTo>
                  <a:pt x="1633401" y="697918"/>
                </a:lnTo>
                <a:lnTo>
                  <a:pt x="1591378" y="700300"/>
                </a:lnTo>
                <a:lnTo>
                  <a:pt x="1519226" y="705329"/>
                </a:lnTo>
                <a:lnTo>
                  <a:pt x="1487510" y="707711"/>
                </a:lnTo>
                <a:lnTo>
                  <a:pt x="1486188" y="707976"/>
                </a:lnTo>
                <a:lnTo>
                  <a:pt x="1485131" y="708770"/>
                </a:lnTo>
                <a:lnTo>
                  <a:pt x="1481431" y="711417"/>
                </a:lnTo>
                <a:lnTo>
                  <a:pt x="1477202" y="714593"/>
                </a:lnTo>
                <a:lnTo>
                  <a:pt x="1475352" y="716446"/>
                </a:lnTo>
                <a:lnTo>
                  <a:pt x="1473238" y="718299"/>
                </a:lnTo>
                <a:lnTo>
                  <a:pt x="1471916" y="720681"/>
                </a:lnTo>
                <a:lnTo>
                  <a:pt x="1470595" y="722799"/>
                </a:lnTo>
                <a:lnTo>
                  <a:pt x="1469273" y="725711"/>
                </a:lnTo>
                <a:lnTo>
                  <a:pt x="1468745" y="728357"/>
                </a:lnTo>
                <a:lnTo>
                  <a:pt x="1468480" y="731798"/>
                </a:lnTo>
                <a:lnTo>
                  <a:pt x="1468745" y="735239"/>
                </a:lnTo>
                <a:lnTo>
                  <a:pt x="1469537" y="739475"/>
                </a:lnTo>
                <a:lnTo>
                  <a:pt x="1470859" y="743710"/>
                </a:lnTo>
                <a:lnTo>
                  <a:pt x="1472709" y="748474"/>
                </a:lnTo>
                <a:lnTo>
                  <a:pt x="1475352" y="753768"/>
                </a:lnTo>
                <a:lnTo>
                  <a:pt x="1478259" y="759591"/>
                </a:lnTo>
                <a:lnTo>
                  <a:pt x="1481959" y="766209"/>
                </a:lnTo>
                <a:lnTo>
                  <a:pt x="1511032" y="828147"/>
                </a:lnTo>
                <a:lnTo>
                  <a:pt x="1496760" y="828676"/>
                </a:lnTo>
                <a:lnTo>
                  <a:pt x="1483017" y="828676"/>
                </a:lnTo>
                <a:lnTo>
                  <a:pt x="1473502" y="828676"/>
                </a:lnTo>
                <a:lnTo>
                  <a:pt x="1464780" y="828411"/>
                </a:lnTo>
                <a:lnTo>
                  <a:pt x="1457116" y="828147"/>
                </a:lnTo>
                <a:lnTo>
                  <a:pt x="1449451" y="827617"/>
                </a:lnTo>
                <a:lnTo>
                  <a:pt x="1436765" y="826294"/>
                </a:lnTo>
                <a:lnTo>
                  <a:pt x="1426457" y="824441"/>
                </a:lnTo>
                <a:lnTo>
                  <a:pt x="1418528" y="822853"/>
                </a:lnTo>
                <a:lnTo>
                  <a:pt x="1412978" y="821265"/>
                </a:lnTo>
                <a:lnTo>
                  <a:pt x="1409278" y="819677"/>
                </a:lnTo>
                <a:lnTo>
                  <a:pt x="1407692" y="818882"/>
                </a:lnTo>
                <a:lnTo>
                  <a:pt x="1394213" y="809354"/>
                </a:lnTo>
                <a:lnTo>
                  <a:pt x="1380998" y="799825"/>
                </a:lnTo>
                <a:lnTo>
                  <a:pt x="1368312" y="790296"/>
                </a:lnTo>
                <a:lnTo>
                  <a:pt x="1356419" y="780502"/>
                </a:lnTo>
                <a:lnTo>
                  <a:pt x="1344790" y="770973"/>
                </a:lnTo>
                <a:lnTo>
                  <a:pt x="1333689" y="761179"/>
                </a:lnTo>
                <a:lnTo>
                  <a:pt x="1322589" y="751650"/>
                </a:lnTo>
                <a:lnTo>
                  <a:pt x="1312281" y="742386"/>
                </a:lnTo>
                <a:lnTo>
                  <a:pt x="1302238" y="732857"/>
                </a:lnTo>
                <a:lnTo>
                  <a:pt x="1292459" y="723858"/>
                </a:lnTo>
                <a:lnTo>
                  <a:pt x="1274223" y="705594"/>
                </a:lnTo>
                <a:lnTo>
                  <a:pt x="1256779" y="688654"/>
                </a:lnTo>
                <a:lnTo>
                  <a:pt x="1240657" y="671978"/>
                </a:lnTo>
                <a:lnTo>
                  <a:pt x="1216606" y="647361"/>
                </a:lnTo>
                <a:lnTo>
                  <a:pt x="1205241" y="635980"/>
                </a:lnTo>
                <a:lnTo>
                  <a:pt x="1194405" y="625921"/>
                </a:lnTo>
                <a:lnTo>
                  <a:pt x="1184098" y="616922"/>
                </a:lnTo>
                <a:lnTo>
                  <a:pt x="1179076" y="612687"/>
                </a:lnTo>
                <a:lnTo>
                  <a:pt x="1174054" y="608716"/>
                </a:lnTo>
                <a:lnTo>
                  <a:pt x="1168769" y="605010"/>
                </a:lnTo>
                <a:lnTo>
                  <a:pt x="1164011" y="601834"/>
                </a:lnTo>
                <a:lnTo>
                  <a:pt x="1158990" y="598658"/>
                </a:lnTo>
                <a:lnTo>
                  <a:pt x="1154232" y="596011"/>
                </a:lnTo>
                <a:lnTo>
                  <a:pt x="1149475" y="593893"/>
                </a:lnTo>
                <a:lnTo>
                  <a:pt x="1144189" y="592040"/>
                </a:lnTo>
                <a:lnTo>
                  <a:pt x="1138110" y="590717"/>
                </a:lnTo>
                <a:lnTo>
                  <a:pt x="1131238" y="589394"/>
                </a:lnTo>
                <a:lnTo>
                  <a:pt x="1123574" y="588599"/>
                </a:lnTo>
                <a:lnTo>
                  <a:pt x="1115116" y="588070"/>
                </a:lnTo>
                <a:lnTo>
                  <a:pt x="1105866" y="587276"/>
                </a:lnTo>
                <a:lnTo>
                  <a:pt x="1095823" y="587276"/>
                </a:lnTo>
                <a:lnTo>
                  <a:pt x="1079436" y="587541"/>
                </a:lnTo>
                <a:lnTo>
                  <a:pt x="1061464" y="588599"/>
                </a:lnTo>
                <a:lnTo>
                  <a:pt x="1041906" y="589923"/>
                </a:lnTo>
                <a:lnTo>
                  <a:pt x="1020763" y="592040"/>
                </a:lnTo>
                <a:lnTo>
                  <a:pt x="1076001" y="453077"/>
                </a:lnTo>
                <a:lnTo>
                  <a:pt x="1096616" y="401726"/>
                </a:lnTo>
                <a:lnTo>
                  <a:pt x="1106130" y="377375"/>
                </a:lnTo>
                <a:lnTo>
                  <a:pt x="1158990" y="257733"/>
                </a:lnTo>
                <a:lnTo>
                  <a:pt x="1166918" y="257998"/>
                </a:lnTo>
                <a:lnTo>
                  <a:pt x="1173262" y="257998"/>
                </a:lnTo>
                <a:lnTo>
                  <a:pt x="1179340" y="258263"/>
                </a:lnTo>
                <a:lnTo>
                  <a:pt x="1185155" y="258527"/>
                </a:lnTo>
                <a:lnTo>
                  <a:pt x="1186476" y="258527"/>
                </a:lnTo>
                <a:lnTo>
                  <a:pt x="1192555" y="258263"/>
                </a:lnTo>
                <a:lnTo>
                  <a:pt x="1201541" y="257204"/>
                </a:lnTo>
                <a:lnTo>
                  <a:pt x="1213170" y="255616"/>
                </a:lnTo>
                <a:lnTo>
                  <a:pt x="1227178" y="253234"/>
                </a:lnTo>
                <a:lnTo>
                  <a:pt x="1261008" y="247146"/>
                </a:lnTo>
                <a:lnTo>
                  <a:pt x="1299066" y="239734"/>
                </a:lnTo>
                <a:lnTo>
                  <a:pt x="1339504" y="231529"/>
                </a:lnTo>
                <a:lnTo>
                  <a:pt x="1378091" y="223323"/>
                </a:lnTo>
                <a:lnTo>
                  <a:pt x="1412714" y="215118"/>
                </a:lnTo>
                <a:lnTo>
                  <a:pt x="1427514" y="211677"/>
                </a:lnTo>
                <a:lnTo>
                  <a:pt x="1440201" y="208236"/>
                </a:lnTo>
                <a:lnTo>
                  <a:pt x="1454473" y="204795"/>
                </a:lnTo>
                <a:lnTo>
                  <a:pt x="1471388" y="201354"/>
                </a:lnTo>
                <a:lnTo>
                  <a:pt x="1489888" y="197913"/>
                </a:lnTo>
                <a:lnTo>
                  <a:pt x="1509447" y="195266"/>
                </a:lnTo>
                <a:lnTo>
                  <a:pt x="1530062" y="192619"/>
                </a:lnTo>
                <a:lnTo>
                  <a:pt x="1550412" y="190766"/>
                </a:lnTo>
                <a:lnTo>
                  <a:pt x="1560456" y="189972"/>
                </a:lnTo>
                <a:lnTo>
                  <a:pt x="1570235" y="189442"/>
                </a:lnTo>
                <a:lnTo>
                  <a:pt x="1580278" y="189178"/>
                </a:lnTo>
                <a:lnTo>
                  <a:pt x="1589528" y="188913"/>
                </a:lnTo>
                <a:close/>
                <a:moveTo>
                  <a:pt x="740371" y="0"/>
                </a:moveTo>
                <a:lnTo>
                  <a:pt x="744079" y="265"/>
                </a:lnTo>
                <a:lnTo>
                  <a:pt x="747523" y="1058"/>
                </a:lnTo>
                <a:lnTo>
                  <a:pt x="750966" y="2116"/>
                </a:lnTo>
                <a:lnTo>
                  <a:pt x="754410" y="3967"/>
                </a:lnTo>
                <a:lnTo>
                  <a:pt x="756793" y="5289"/>
                </a:lnTo>
                <a:lnTo>
                  <a:pt x="759442" y="7405"/>
                </a:lnTo>
                <a:lnTo>
                  <a:pt x="761297" y="9520"/>
                </a:lnTo>
                <a:lnTo>
                  <a:pt x="763416" y="11900"/>
                </a:lnTo>
                <a:lnTo>
                  <a:pt x="764740" y="13751"/>
                </a:lnTo>
                <a:lnTo>
                  <a:pt x="765800" y="16131"/>
                </a:lnTo>
                <a:lnTo>
                  <a:pt x="766859" y="18247"/>
                </a:lnTo>
                <a:lnTo>
                  <a:pt x="767919" y="20891"/>
                </a:lnTo>
                <a:lnTo>
                  <a:pt x="768448" y="23271"/>
                </a:lnTo>
                <a:lnTo>
                  <a:pt x="768978" y="26180"/>
                </a:lnTo>
                <a:lnTo>
                  <a:pt x="769508" y="29089"/>
                </a:lnTo>
                <a:lnTo>
                  <a:pt x="769773" y="31998"/>
                </a:lnTo>
                <a:lnTo>
                  <a:pt x="769773" y="35171"/>
                </a:lnTo>
                <a:lnTo>
                  <a:pt x="769508" y="38344"/>
                </a:lnTo>
                <a:lnTo>
                  <a:pt x="768978" y="41518"/>
                </a:lnTo>
                <a:lnTo>
                  <a:pt x="768448" y="44955"/>
                </a:lnTo>
                <a:lnTo>
                  <a:pt x="767654" y="48393"/>
                </a:lnTo>
                <a:lnTo>
                  <a:pt x="766064" y="51566"/>
                </a:lnTo>
                <a:lnTo>
                  <a:pt x="764740" y="55004"/>
                </a:lnTo>
                <a:lnTo>
                  <a:pt x="762886" y="58706"/>
                </a:lnTo>
                <a:lnTo>
                  <a:pt x="761826" y="60293"/>
                </a:lnTo>
                <a:lnTo>
                  <a:pt x="728981" y="134073"/>
                </a:lnTo>
                <a:lnTo>
                  <a:pt x="728716" y="134866"/>
                </a:lnTo>
                <a:lnTo>
                  <a:pt x="728716" y="135659"/>
                </a:lnTo>
                <a:lnTo>
                  <a:pt x="728716" y="138568"/>
                </a:lnTo>
                <a:lnTo>
                  <a:pt x="729246" y="141477"/>
                </a:lnTo>
                <a:lnTo>
                  <a:pt x="730305" y="144915"/>
                </a:lnTo>
                <a:lnTo>
                  <a:pt x="731100" y="146766"/>
                </a:lnTo>
                <a:lnTo>
                  <a:pt x="731894" y="148617"/>
                </a:lnTo>
                <a:lnTo>
                  <a:pt x="733219" y="150468"/>
                </a:lnTo>
                <a:lnTo>
                  <a:pt x="734808" y="152055"/>
                </a:lnTo>
                <a:lnTo>
                  <a:pt x="736397" y="154170"/>
                </a:lnTo>
                <a:lnTo>
                  <a:pt x="738252" y="155757"/>
                </a:lnTo>
                <a:lnTo>
                  <a:pt x="740636" y="157079"/>
                </a:lnTo>
                <a:lnTo>
                  <a:pt x="743284" y="158666"/>
                </a:lnTo>
                <a:lnTo>
                  <a:pt x="745403" y="159459"/>
                </a:lnTo>
                <a:lnTo>
                  <a:pt x="747523" y="159988"/>
                </a:lnTo>
                <a:lnTo>
                  <a:pt x="749906" y="160253"/>
                </a:lnTo>
                <a:lnTo>
                  <a:pt x="752026" y="160253"/>
                </a:lnTo>
                <a:lnTo>
                  <a:pt x="754145" y="160253"/>
                </a:lnTo>
                <a:lnTo>
                  <a:pt x="755734" y="159988"/>
                </a:lnTo>
                <a:lnTo>
                  <a:pt x="759442" y="159195"/>
                </a:lnTo>
                <a:lnTo>
                  <a:pt x="762356" y="157873"/>
                </a:lnTo>
                <a:lnTo>
                  <a:pt x="764740" y="156021"/>
                </a:lnTo>
                <a:lnTo>
                  <a:pt x="767124" y="154435"/>
                </a:lnTo>
                <a:lnTo>
                  <a:pt x="768448" y="153113"/>
                </a:lnTo>
                <a:lnTo>
                  <a:pt x="769773" y="151526"/>
                </a:lnTo>
                <a:lnTo>
                  <a:pt x="825134" y="36758"/>
                </a:lnTo>
                <a:lnTo>
                  <a:pt x="827253" y="33320"/>
                </a:lnTo>
                <a:lnTo>
                  <a:pt x="830166" y="29089"/>
                </a:lnTo>
                <a:lnTo>
                  <a:pt x="833875" y="24593"/>
                </a:lnTo>
                <a:lnTo>
                  <a:pt x="836259" y="22478"/>
                </a:lnTo>
                <a:lnTo>
                  <a:pt x="838378" y="19833"/>
                </a:lnTo>
                <a:lnTo>
                  <a:pt x="841292" y="17718"/>
                </a:lnTo>
                <a:lnTo>
                  <a:pt x="843940" y="15602"/>
                </a:lnTo>
                <a:lnTo>
                  <a:pt x="846854" y="13751"/>
                </a:lnTo>
                <a:lnTo>
                  <a:pt x="850298" y="11900"/>
                </a:lnTo>
                <a:lnTo>
                  <a:pt x="853741" y="10313"/>
                </a:lnTo>
                <a:lnTo>
                  <a:pt x="857450" y="9256"/>
                </a:lnTo>
                <a:lnTo>
                  <a:pt x="861423" y="8462"/>
                </a:lnTo>
                <a:lnTo>
                  <a:pt x="865661" y="8198"/>
                </a:lnTo>
                <a:lnTo>
                  <a:pt x="866985" y="8198"/>
                </a:lnTo>
                <a:lnTo>
                  <a:pt x="872548" y="8462"/>
                </a:lnTo>
                <a:lnTo>
                  <a:pt x="877846" y="9520"/>
                </a:lnTo>
                <a:lnTo>
                  <a:pt x="882614" y="10842"/>
                </a:lnTo>
                <a:lnTo>
                  <a:pt x="887381" y="13222"/>
                </a:lnTo>
                <a:lnTo>
                  <a:pt x="891620" y="16131"/>
                </a:lnTo>
                <a:lnTo>
                  <a:pt x="893474" y="17718"/>
                </a:lnTo>
                <a:lnTo>
                  <a:pt x="895593" y="19304"/>
                </a:lnTo>
                <a:lnTo>
                  <a:pt x="897182" y="21156"/>
                </a:lnTo>
                <a:lnTo>
                  <a:pt x="898771" y="23007"/>
                </a:lnTo>
                <a:lnTo>
                  <a:pt x="900626" y="25387"/>
                </a:lnTo>
                <a:lnTo>
                  <a:pt x="901685" y="27238"/>
                </a:lnTo>
                <a:lnTo>
                  <a:pt x="903275" y="30675"/>
                </a:lnTo>
                <a:lnTo>
                  <a:pt x="904864" y="33584"/>
                </a:lnTo>
                <a:lnTo>
                  <a:pt x="905923" y="37287"/>
                </a:lnTo>
                <a:lnTo>
                  <a:pt x="906983" y="40724"/>
                </a:lnTo>
                <a:lnTo>
                  <a:pt x="907513" y="44691"/>
                </a:lnTo>
                <a:lnTo>
                  <a:pt x="907778" y="48393"/>
                </a:lnTo>
                <a:lnTo>
                  <a:pt x="907778" y="52095"/>
                </a:lnTo>
                <a:lnTo>
                  <a:pt x="907513" y="56062"/>
                </a:lnTo>
                <a:lnTo>
                  <a:pt x="906983" y="60293"/>
                </a:lnTo>
                <a:lnTo>
                  <a:pt x="906453" y="64524"/>
                </a:lnTo>
                <a:lnTo>
                  <a:pt x="905394" y="68755"/>
                </a:lnTo>
                <a:lnTo>
                  <a:pt x="904069" y="73251"/>
                </a:lnTo>
                <a:lnTo>
                  <a:pt x="902480" y="77482"/>
                </a:lnTo>
                <a:lnTo>
                  <a:pt x="900626" y="81977"/>
                </a:lnTo>
                <a:lnTo>
                  <a:pt x="898507" y="86473"/>
                </a:lnTo>
                <a:lnTo>
                  <a:pt x="896123" y="90968"/>
                </a:lnTo>
                <a:lnTo>
                  <a:pt x="846589" y="192515"/>
                </a:lnTo>
                <a:lnTo>
                  <a:pt x="845530" y="195423"/>
                </a:lnTo>
                <a:lnTo>
                  <a:pt x="844735" y="198332"/>
                </a:lnTo>
                <a:lnTo>
                  <a:pt x="843940" y="201770"/>
                </a:lnTo>
                <a:lnTo>
                  <a:pt x="843940" y="203886"/>
                </a:lnTo>
                <a:lnTo>
                  <a:pt x="843940" y="205472"/>
                </a:lnTo>
                <a:lnTo>
                  <a:pt x="844735" y="207323"/>
                </a:lnTo>
                <a:lnTo>
                  <a:pt x="845000" y="209174"/>
                </a:lnTo>
                <a:lnTo>
                  <a:pt x="845795" y="211026"/>
                </a:lnTo>
                <a:lnTo>
                  <a:pt x="846854" y="212877"/>
                </a:lnTo>
                <a:lnTo>
                  <a:pt x="847914" y="214463"/>
                </a:lnTo>
                <a:lnTo>
                  <a:pt x="849768" y="216050"/>
                </a:lnTo>
                <a:lnTo>
                  <a:pt x="851357" y="217637"/>
                </a:lnTo>
                <a:lnTo>
                  <a:pt x="853741" y="218959"/>
                </a:lnTo>
                <a:lnTo>
                  <a:pt x="855860" y="219752"/>
                </a:lnTo>
                <a:lnTo>
                  <a:pt x="857714" y="220281"/>
                </a:lnTo>
                <a:lnTo>
                  <a:pt x="860098" y="220810"/>
                </a:lnTo>
                <a:lnTo>
                  <a:pt x="862217" y="220810"/>
                </a:lnTo>
                <a:lnTo>
                  <a:pt x="864337" y="220810"/>
                </a:lnTo>
                <a:lnTo>
                  <a:pt x="866191" y="220546"/>
                </a:lnTo>
                <a:lnTo>
                  <a:pt x="868045" y="220017"/>
                </a:lnTo>
                <a:lnTo>
                  <a:pt x="869634" y="219488"/>
                </a:lnTo>
                <a:lnTo>
                  <a:pt x="872813" y="217901"/>
                </a:lnTo>
                <a:lnTo>
                  <a:pt x="875197" y="215786"/>
                </a:lnTo>
                <a:lnTo>
                  <a:pt x="877581" y="213934"/>
                </a:lnTo>
                <a:lnTo>
                  <a:pt x="878905" y="212083"/>
                </a:lnTo>
                <a:lnTo>
                  <a:pt x="880230" y="210497"/>
                </a:lnTo>
                <a:lnTo>
                  <a:pt x="949894" y="76160"/>
                </a:lnTo>
                <a:lnTo>
                  <a:pt x="952543" y="72193"/>
                </a:lnTo>
                <a:lnTo>
                  <a:pt x="955457" y="68755"/>
                </a:lnTo>
                <a:lnTo>
                  <a:pt x="958106" y="65582"/>
                </a:lnTo>
                <a:lnTo>
                  <a:pt x="961019" y="62938"/>
                </a:lnTo>
                <a:lnTo>
                  <a:pt x="963933" y="60293"/>
                </a:lnTo>
                <a:lnTo>
                  <a:pt x="966847" y="58178"/>
                </a:lnTo>
                <a:lnTo>
                  <a:pt x="969760" y="56326"/>
                </a:lnTo>
                <a:lnTo>
                  <a:pt x="972939" y="54740"/>
                </a:lnTo>
                <a:lnTo>
                  <a:pt x="975588" y="53418"/>
                </a:lnTo>
                <a:lnTo>
                  <a:pt x="978767" y="52360"/>
                </a:lnTo>
                <a:lnTo>
                  <a:pt x="981415" y="51302"/>
                </a:lnTo>
                <a:lnTo>
                  <a:pt x="984329" y="50773"/>
                </a:lnTo>
                <a:lnTo>
                  <a:pt x="989627" y="49980"/>
                </a:lnTo>
                <a:lnTo>
                  <a:pt x="994395" y="49715"/>
                </a:lnTo>
                <a:lnTo>
                  <a:pt x="998633" y="49980"/>
                </a:lnTo>
                <a:lnTo>
                  <a:pt x="1002341" y="50244"/>
                </a:lnTo>
                <a:lnTo>
                  <a:pt x="1006050" y="50773"/>
                </a:lnTo>
                <a:lnTo>
                  <a:pt x="1009228" y="51566"/>
                </a:lnTo>
                <a:lnTo>
                  <a:pt x="1011877" y="52360"/>
                </a:lnTo>
                <a:lnTo>
                  <a:pt x="1014261" y="53418"/>
                </a:lnTo>
                <a:lnTo>
                  <a:pt x="1017440" y="55004"/>
                </a:lnTo>
                <a:lnTo>
                  <a:pt x="1020618" y="56855"/>
                </a:lnTo>
                <a:lnTo>
                  <a:pt x="1023532" y="59235"/>
                </a:lnTo>
                <a:lnTo>
                  <a:pt x="1026181" y="61880"/>
                </a:lnTo>
                <a:lnTo>
                  <a:pt x="1028565" y="64789"/>
                </a:lnTo>
                <a:lnTo>
                  <a:pt x="1029889" y="66904"/>
                </a:lnTo>
                <a:lnTo>
                  <a:pt x="1030949" y="69020"/>
                </a:lnTo>
                <a:lnTo>
                  <a:pt x="1032273" y="71400"/>
                </a:lnTo>
                <a:lnTo>
                  <a:pt x="1033333" y="73780"/>
                </a:lnTo>
                <a:lnTo>
                  <a:pt x="1034657" y="78804"/>
                </a:lnTo>
                <a:lnTo>
                  <a:pt x="1035717" y="84622"/>
                </a:lnTo>
                <a:lnTo>
                  <a:pt x="1035982" y="90175"/>
                </a:lnTo>
                <a:lnTo>
                  <a:pt x="1035717" y="95728"/>
                </a:lnTo>
                <a:lnTo>
                  <a:pt x="1034922" y="101546"/>
                </a:lnTo>
                <a:lnTo>
                  <a:pt x="1033333" y="107628"/>
                </a:lnTo>
                <a:lnTo>
                  <a:pt x="1032538" y="108686"/>
                </a:lnTo>
                <a:lnTo>
                  <a:pt x="1031743" y="109744"/>
                </a:lnTo>
                <a:lnTo>
                  <a:pt x="1030949" y="111066"/>
                </a:lnTo>
                <a:lnTo>
                  <a:pt x="960225" y="259419"/>
                </a:lnTo>
                <a:lnTo>
                  <a:pt x="959430" y="260741"/>
                </a:lnTo>
                <a:lnTo>
                  <a:pt x="958900" y="262856"/>
                </a:lnTo>
                <a:lnTo>
                  <a:pt x="958106" y="264708"/>
                </a:lnTo>
                <a:lnTo>
                  <a:pt x="957576" y="267616"/>
                </a:lnTo>
                <a:lnTo>
                  <a:pt x="957311" y="270261"/>
                </a:lnTo>
                <a:lnTo>
                  <a:pt x="957311" y="273434"/>
                </a:lnTo>
                <a:lnTo>
                  <a:pt x="958106" y="276872"/>
                </a:lnTo>
                <a:lnTo>
                  <a:pt x="958900" y="278459"/>
                </a:lnTo>
                <a:lnTo>
                  <a:pt x="959695" y="280045"/>
                </a:lnTo>
                <a:lnTo>
                  <a:pt x="960754" y="281896"/>
                </a:lnTo>
                <a:lnTo>
                  <a:pt x="961814" y="283483"/>
                </a:lnTo>
                <a:lnTo>
                  <a:pt x="963138" y="284805"/>
                </a:lnTo>
                <a:lnTo>
                  <a:pt x="964993" y="286127"/>
                </a:lnTo>
                <a:lnTo>
                  <a:pt x="966582" y="287185"/>
                </a:lnTo>
                <a:lnTo>
                  <a:pt x="968701" y="288243"/>
                </a:lnTo>
                <a:lnTo>
                  <a:pt x="970820" y="289301"/>
                </a:lnTo>
                <a:lnTo>
                  <a:pt x="973204" y="289830"/>
                </a:lnTo>
                <a:lnTo>
                  <a:pt x="975058" y="290623"/>
                </a:lnTo>
                <a:lnTo>
                  <a:pt x="977442" y="290623"/>
                </a:lnTo>
                <a:lnTo>
                  <a:pt x="979031" y="290623"/>
                </a:lnTo>
                <a:lnTo>
                  <a:pt x="980621" y="290358"/>
                </a:lnTo>
                <a:lnTo>
                  <a:pt x="983534" y="289036"/>
                </a:lnTo>
                <a:lnTo>
                  <a:pt x="985918" y="287979"/>
                </a:lnTo>
                <a:lnTo>
                  <a:pt x="988302" y="286392"/>
                </a:lnTo>
                <a:lnTo>
                  <a:pt x="989892" y="284541"/>
                </a:lnTo>
                <a:lnTo>
                  <a:pt x="991216" y="283219"/>
                </a:lnTo>
                <a:lnTo>
                  <a:pt x="992276" y="281896"/>
                </a:lnTo>
                <a:lnTo>
                  <a:pt x="1051875" y="162368"/>
                </a:lnTo>
                <a:lnTo>
                  <a:pt x="1055318" y="155757"/>
                </a:lnTo>
                <a:lnTo>
                  <a:pt x="1057967" y="148881"/>
                </a:lnTo>
                <a:lnTo>
                  <a:pt x="1060881" y="145444"/>
                </a:lnTo>
                <a:lnTo>
                  <a:pt x="1063530" y="142006"/>
                </a:lnTo>
                <a:lnTo>
                  <a:pt x="1066708" y="139097"/>
                </a:lnTo>
                <a:lnTo>
                  <a:pt x="1070152" y="136717"/>
                </a:lnTo>
                <a:lnTo>
                  <a:pt x="1073595" y="134337"/>
                </a:lnTo>
                <a:lnTo>
                  <a:pt x="1076774" y="132486"/>
                </a:lnTo>
                <a:lnTo>
                  <a:pt x="1080482" y="130899"/>
                </a:lnTo>
                <a:lnTo>
                  <a:pt x="1084191" y="129313"/>
                </a:lnTo>
                <a:lnTo>
                  <a:pt x="1087899" y="128519"/>
                </a:lnTo>
                <a:lnTo>
                  <a:pt x="1091872" y="127726"/>
                </a:lnTo>
                <a:lnTo>
                  <a:pt x="1095316" y="127197"/>
                </a:lnTo>
                <a:lnTo>
                  <a:pt x="1099289" y="127197"/>
                </a:lnTo>
                <a:lnTo>
                  <a:pt x="1102468" y="127197"/>
                </a:lnTo>
                <a:lnTo>
                  <a:pt x="1105646" y="127462"/>
                </a:lnTo>
                <a:lnTo>
                  <a:pt x="1108560" y="127990"/>
                </a:lnTo>
                <a:lnTo>
                  <a:pt x="1111739" y="128784"/>
                </a:lnTo>
                <a:lnTo>
                  <a:pt x="1114917" y="129577"/>
                </a:lnTo>
                <a:lnTo>
                  <a:pt x="1117566" y="130899"/>
                </a:lnTo>
                <a:lnTo>
                  <a:pt x="1120480" y="131957"/>
                </a:lnTo>
                <a:lnTo>
                  <a:pt x="1123129" y="133279"/>
                </a:lnTo>
                <a:lnTo>
                  <a:pt x="1127632" y="136188"/>
                </a:lnTo>
                <a:lnTo>
                  <a:pt x="1131605" y="139626"/>
                </a:lnTo>
                <a:lnTo>
                  <a:pt x="1135313" y="143064"/>
                </a:lnTo>
                <a:lnTo>
                  <a:pt x="1138492" y="147030"/>
                </a:lnTo>
                <a:lnTo>
                  <a:pt x="1140346" y="150204"/>
                </a:lnTo>
                <a:lnTo>
                  <a:pt x="1142200" y="153377"/>
                </a:lnTo>
                <a:lnTo>
                  <a:pt x="1143790" y="156550"/>
                </a:lnTo>
                <a:lnTo>
                  <a:pt x="1144849" y="159988"/>
                </a:lnTo>
                <a:lnTo>
                  <a:pt x="1145909" y="163426"/>
                </a:lnTo>
                <a:lnTo>
                  <a:pt x="1146968" y="167128"/>
                </a:lnTo>
                <a:lnTo>
                  <a:pt x="1147498" y="170566"/>
                </a:lnTo>
                <a:lnTo>
                  <a:pt x="1147763" y="174004"/>
                </a:lnTo>
                <a:lnTo>
                  <a:pt x="1147763" y="177706"/>
                </a:lnTo>
                <a:lnTo>
                  <a:pt x="1147498" y="181408"/>
                </a:lnTo>
                <a:lnTo>
                  <a:pt x="1146968" y="185110"/>
                </a:lnTo>
                <a:lnTo>
                  <a:pt x="1145909" y="188548"/>
                </a:lnTo>
                <a:lnTo>
                  <a:pt x="1145114" y="191986"/>
                </a:lnTo>
                <a:lnTo>
                  <a:pt x="1143790" y="195688"/>
                </a:lnTo>
                <a:lnTo>
                  <a:pt x="1142465" y="199126"/>
                </a:lnTo>
                <a:lnTo>
                  <a:pt x="1140611" y="202299"/>
                </a:lnTo>
                <a:lnTo>
                  <a:pt x="1139816" y="204150"/>
                </a:lnTo>
                <a:lnTo>
                  <a:pt x="1071741" y="356998"/>
                </a:lnTo>
                <a:lnTo>
                  <a:pt x="1067768" y="365989"/>
                </a:lnTo>
                <a:lnTo>
                  <a:pt x="1058762" y="388996"/>
                </a:lnTo>
                <a:lnTo>
                  <a:pt x="1029889" y="461189"/>
                </a:lnTo>
                <a:lnTo>
                  <a:pt x="972144" y="606897"/>
                </a:lnTo>
                <a:lnTo>
                  <a:pt x="971880" y="608219"/>
                </a:lnTo>
                <a:lnTo>
                  <a:pt x="972144" y="609805"/>
                </a:lnTo>
                <a:lnTo>
                  <a:pt x="973204" y="613772"/>
                </a:lnTo>
                <a:lnTo>
                  <a:pt x="973734" y="617474"/>
                </a:lnTo>
                <a:lnTo>
                  <a:pt x="974793" y="621441"/>
                </a:lnTo>
                <a:lnTo>
                  <a:pt x="975588" y="623557"/>
                </a:lnTo>
                <a:lnTo>
                  <a:pt x="976383" y="625408"/>
                </a:lnTo>
                <a:lnTo>
                  <a:pt x="977972" y="627259"/>
                </a:lnTo>
                <a:lnTo>
                  <a:pt x="979296" y="629110"/>
                </a:lnTo>
                <a:lnTo>
                  <a:pt x="980886" y="630697"/>
                </a:lnTo>
                <a:lnTo>
                  <a:pt x="983270" y="632283"/>
                </a:lnTo>
                <a:lnTo>
                  <a:pt x="985654" y="633870"/>
                </a:lnTo>
                <a:lnTo>
                  <a:pt x="988567" y="634928"/>
                </a:lnTo>
                <a:lnTo>
                  <a:pt x="992276" y="635985"/>
                </a:lnTo>
                <a:lnTo>
                  <a:pt x="995984" y="636514"/>
                </a:lnTo>
                <a:lnTo>
                  <a:pt x="1000487" y="637308"/>
                </a:lnTo>
                <a:lnTo>
                  <a:pt x="1005520" y="637572"/>
                </a:lnTo>
                <a:lnTo>
                  <a:pt x="1013466" y="636779"/>
                </a:lnTo>
                <a:lnTo>
                  <a:pt x="1023267" y="635985"/>
                </a:lnTo>
                <a:lnTo>
                  <a:pt x="1087899" y="632812"/>
                </a:lnTo>
                <a:lnTo>
                  <a:pt x="1082866" y="645505"/>
                </a:lnTo>
                <a:lnTo>
                  <a:pt x="1077833" y="657405"/>
                </a:lnTo>
                <a:lnTo>
                  <a:pt x="1073330" y="667454"/>
                </a:lnTo>
                <a:lnTo>
                  <a:pt x="1069357" y="676445"/>
                </a:lnTo>
                <a:lnTo>
                  <a:pt x="1065384" y="684114"/>
                </a:lnTo>
                <a:lnTo>
                  <a:pt x="1061940" y="690461"/>
                </a:lnTo>
                <a:lnTo>
                  <a:pt x="1058762" y="696014"/>
                </a:lnTo>
                <a:lnTo>
                  <a:pt x="1056378" y="700245"/>
                </a:lnTo>
                <a:lnTo>
                  <a:pt x="1053729" y="703947"/>
                </a:lnTo>
                <a:lnTo>
                  <a:pt x="1051875" y="706856"/>
                </a:lnTo>
                <a:lnTo>
                  <a:pt x="1048696" y="710823"/>
                </a:lnTo>
                <a:lnTo>
                  <a:pt x="1047107" y="712409"/>
                </a:lnTo>
                <a:lnTo>
                  <a:pt x="1046312" y="712674"/>
                </a:lnTo>
                <a:lnTo>
                  <a:pt x="1031743" y="721136"/>
                </a:lnTo>
                <a:lnTo>
                  <a:pt x="1017705" y="729069"/>
                </a:lnTo>
                <a:lnTo>
                  <a:pt x="1003931" y="736209"/>
                </a:lnTo>
                <a:lnTo>
                  <a:pt x="990157" y="743349"/>
                </a:lnTo>
                <a:lnTo>
                  <a:pt x="976647" y="749960"/>
                </a:lnTo>
                <a:lnTo>
                  <a:pt x="963668" y="756307"/>
                </a:lnTo>
                <a:lnTo>
                  <a:pt x="950689" y="761860"/>
                </a:lnTo>
                <a:lnTo>
                  <a:pt x="937974" y="767414"/>
                </a:lnTo>
                <a:lnTo>
                  <a:pt x="925260" y="772438"/>
                </a:lnTo>
                <a:lnTo>
                  <a:pt x="913340" y="777462"/>
                </a:lnTo>
                <a:lnTo>
                  <a:pt x="889501" y="786454"/>
                </a:lnTo>
                <a:lnTo>
                  <a:pt x="866985" y="794651"/>
                </a:lnTo>
                <a:lnTo>
                  <a:pt x="846060" y="802320"/>
                </a:lnTo>
                <a:lnTo>
                  <a:pt x="814538" y="813427"/>
                </a:lnTo>
                <a:lnTo>
                  <a:pt x="800235" y="818716"/>
                </a:lnTo>
                <a:lnTo>
                  <a:pt x="786725" y="824533"/>
                </a:lnTo>
                <a:lnTo>
                  <a:pt x="774276" y="829822"/>
                </a:lnTo>
                <a:lnTo>
                  <a:pt x="768713" y="832731"/>
                </a:lnTo>
                <a:lnTo>
                  <a:pt x="763151" y="835640"/>
                </a:lnTo>
                <a:lnTo>
                  <a:pt x="757853" y="838813"/>
                </a:lnTo>
                <a:lnTo>
                  <a:pt x="752555" y="841722"/>
                </a:lnTo>
                <a:lnTo>
                  <a:pt x="748052" y="844896"/>
                </a:lnTo>
                <a:lnTo>
                  <a:pt x="743814" y="848333"/>
                </a:lnTo>
                <a:lnTo>
                  <a:pt x="740106" y="851242"/>
                </a:lnTo>
                <a:lnTo>
                  <a:pt x="736397" y="854944"/>
                </a:lnTo>
                <a:lnTo>
                  <a:pt x="732159" y="859704"/>
                </a:lnTo>
                <a:lnTo>
                  <a:pt x="727921" y="865522"/>
                </a:lnTo>
                <a:lnTo>
                  <a:pt x="723153" y="871869"/>
                </a:lnTo>
                <a:lnTo>
                  <a:pt x="718385" y="879273"/>
                </a:lnTo>
                <a:lnTo>
                  <a:pt x="713088" y="886942"/>
                </a:lnTo>
                <a:lnTo>
                  <a:pt x="707790" y="895933"/>
                </a:lnTo>
                <a:lnTo>
                  <a:pt x="701698" y="905717"/>
                </a:lnTo>
                <a:lnTo>
                  <a:pt x="695605" y="916559"/>
                </a:lnTo>
                <a:lnTo>
                  <a:pt x="682626" y="940095"/>
                </a:lnTo>
                <a:lnTo>
                  <a:pt x="668587" y="967068"/>
                </a:lnTo>
                <a:lnTo>
                  <a:pt x="653489" y="996950"/>
                </a:lnTo>
                <a:lnTo>
                  <a:pt x="568461" y="864464"/>
                </a:lnTo>
                <a:lnTo>
                  <a:pt x="538264" y="817393"/>
                </a:lnTo>
                <a:lnTo>
                  <a:pt x="524490" y="795445"/>
                </a:lnTo>
                <a:lnTo>
                  <a:pt x="449263" y="667190"/>
                </a:lnTo>
                <a:lnTo>
                  <a:pt x="455090" y="646563"/>
                </a:lnTo>
                <a:lnTo>
                  <a:pt x="462242" y="619061"/>
                </a:lnTo>
                <a:lnTo>
                  <a:pt x="470189" y="587063"/>
                </a:lnTo>
                <a:lnTo>
                  <a:pt x="478135" y="552157"/>
                </a:lnTo>
                <a:lnTo>
                  <a:pt x="486082" y="517251"/>
                </a:lnTo>
                <a:lnTo>
                  <a:pt x="493499" y="483931"/>
                </a:lnTo>
                <a:lnTo>
                  <a:pt x="499591" y="454049"/>
                </a:lnTo>
                <a:lnTo>
                  <a:pt x="501975" y="441355"/>
                </a:lnTo>
                <a:lnTo>
                  <a:pt x="503829" y="429984"/>
                </a:lnTo>
                <a:lnTo>
                  <a:pt x="505418" y="421522"/>
                </a:lnTo>
                <a:lnTo>
                  <a:pt x="507273" y="412267"/>
                </a:lnTo>
                <a:lnTo>
                  <a:pt x="509392" y="402482"/>
                </a:lnTo>
                <a:lnTo>
                  <a:pt x="512040" y="392433"/>
                </a:lnTo>
                <a:lnTo>
                  <a:pt x="514689" y="381856"/>
                </a:lnTo>
                <a:lnTo>
                  <a:pt x="517868" y="370749"/>
                </a:lnTo>
                <a:lnTo>
                  <a:pt x="521047" y="359907"/>
                </a:lnTo>
                <a:lnTo>
                  <a:pt x="524755" y="348536"/>
                </a:lnTo>
                <a:lnTo>
                  <a:pt x="528198" y="337694"/>
                </a:lnTo>
                <a:lnTo>
                  <a:pt x="531907" y="326852"/>
                </a:lnTo>
                <a:lnTo>
                  <a:pt x="535880" y="315745"/>
                </a:lnTo>
                <a:lnTo>
                  <a:pt x="540118" y="305432"/>
                </a:lnTo>
                <a:lnTo>
                  <a:pt x="544356" y="295383"/>
                </a:lnTo>
                <a:lnTo>
                  <a:pt x="548330" y="286127"/>
                </a:lnTo>
                <a:lnTo>
                  <a:pt x="552568" y="277136"/>
                </a:lnTo>
                <a:lnTo>
                  <a:pt x="556806" y="268939"/>
                </a:lnTo>
                <a:lnTo>
                  <a:pt x="625411" y="153641"/>
                </a:lnTo>
                <a:lnTo>
                  <a:pt x="702757" y="24329"/>
                </a:lnTo>
                <a:lnTo>
                  <a:pt x="705671" y="19304"/>
                </a:lnTo>
                <a:lnTo>
                  <a:pt x="709379" y="15073"/>
                </a:lnTo>
                <a:lnTo>
                  <a:pt x="713352" y="11107"/>
                </a:lnTo>
                <a:lnTo>
                  <a:pt x="717591" y="7933"/>
                </a:lnTo>
                <a:lnTo>
                  <a:pt x="722094" y="5024"/>
                </a:lnTo>
                <a:lnTo>
                  <a:pt x="727126" y="2909"/>
                </a:lnTo>
                <a:lnTo>
                  <a:pt x="729246" y="1587"/>
                </a:lnTo>
                <a:lnTo>
                  <a:pt x="731894" y="1058"/>
                </a:lnTo>
                <a:lnTo>
                  <a:pt x="734278" y="529"/>
                </a:lnTo>
                <a:lnTo>
                  <a:pt x="736927" y="265"/>
                </a:lnTo>
                <a:lnTo>
                  <a:pt x="740371" y="0"/>
                </a:lnTo>
                <a:close/>
              </a:path>
            </a:pathLst>
          </a:custGeom>
          <a:solidFill>
            <a:srgbClr val="0177D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5" name="Rectangle 34">
            <a:extLst>
              <a:ext uri="{FF2B5EF4-FFF2-40B4-BE49-F238E27FC236}">
                <a16:creationId xmlns:a16="http://schemas.microsoft.com/office/drawing/2014/main" id="{56D9DF4B-E653-4E2D-B5F5-766B1208BDF7}"/>
              </a:ext>
            </a:extLst>
          </p:cNvPr>
          <p:cNvSpPr/>
          <p:nvPr/>
        </p:nvSpPr>
        <p:spPr>
          <a:xfrm>
            <a:off x="3793602" y="1728929"/>
            <a:ext cx="1592520" cy="513224"/>
          </a:xfrm>
          <a:prstGeom prst="rect">
            <a:avLst/>
          </a:prstGeom>
          <a:solidFill>
            <a:srgbClr val="0177D9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3.</a:t>
            </a:r>
            <a:r>
              <a:rPr lang="zh-CN" altLang="en-US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与任何人</a:t>
            </a:r>
          </a:p>
        </p:txBody>
      </p:sp>
      <p:sp>
        <p:nvSpPr>
          <p:cNvPr id="303" name="Rectangle 44">
            <a:extLst>
              <a:ext uri="{FF2B5EF4-FFF2-40B4-BE49-F238E27FC236}">
                <a16:creationId xmlns:a16="http://schemas.microsoft.com/office/drawing/2014/main" id="{29662C2B-2933-4BE5-BD5E-820443FDEB6B}"/>
              </a:ext>
            </a:extLst>
          </p:cNvPr>
          <p:cNvSpPr/>
          <p:nvPr/>
        </p:nvSpPr>
        <p:spPr>
          <a:xfrm>
            <a:off x="5378501" y="1569834"/>
            <a:ext cx="1592520" cy="513224"/>
          </a:xfrm>
          <a:prstGeom prst="rect">
            <a:avLst/>
          </a:prstGeom>
          <a:solidFill>
            <a:srgbClr val="0177D9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4.</a:t>
            </a:r>
            <a:r>
              <a:rPr lang="zh-CN" altLang="en-US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共享信息</a:t>
            </a:r>
          </a:p>
        </p:txBody>
      </p:sp>
      <p:sp>
        <p:nvSpPr>
          <p:cNvPr id="301" name="Pentagon 39">
            <a:extLst>
              <a:ext uri="{FF2B5EF4-FFF2-40B4-BE49-F238E27FC236}">
                <a16:creationId xmlns:a16="http://schemas.microsoft.com/office/drawing/2014/main" id="{47F4A142-5CB2-4997-971D-144946692955}"/>
              </a:ext>
            </a:extLst>
          </p:cNvPr>
          <p:cNvSpPr/>
          <p:nvPr/>
        </p:nvSpPr>
        <p:spPr>
          <a:xfrm>
            <a:off x="6971020" y="1402362"/>
            <a:ext cx="1699517" cy="513224"/>
          </a:xfrm>
          <a:prstGeom prst="homePlate">
            <a:avLst/>
          </a:prstGeom>
          <a:solidFill>
            <a:srgbClr val="0177D9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5.</a:t>
            </a:r>
            <a:r>
              <a:rPr lang="zh-CN" altLang="en-US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沟通与协作</a:t>
            </a:r>
          </a:p>
        </p:txBody>
      </p:sp>
    </p:spTree>
    <p:extLst>
      <p:ext uri="{BB962C8B-B14F-4D97-AF65-F5344CB8AC3E}">
        <p14:creationId xmlns:p14="http://schemas.microsoft.com/office/powerpoint/2010/main" val="229378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" grpId="0"/>
      <p:bldP spid="3" grpId="0"/>
      <p:bldP spid="304" grpId="0" animBg="1"/>
      <p:bldP spid="576" grpId="0" animBg="1"/>
      <p:bldP spid="578" grpId="0" animBg="1"/>
      <p:bldP spid="18" grpId="0" animBg="1"/>
      <p:bldP spid="19" grpId="0" animBg="1"/>
      <p:bldP spid="20" grpId="0" animBg="1"/>
      <p:bldP spid="21" grpId="0" animBg="1"/>
      <p:bldP spid="295" grpId="0" animBg="1"/>
      <p:bldP spid="303" grpId="0" animBg="1"/>
      <p:bldP spid="30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F6241BAB-2609-4268-9E49-877BE2AA0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6</a:t>
            </a:fld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B7817ACF-24D9-4D57-8AB3-93F024EE2B5F}"/>
              </a:ext>
            </a:extLst>
          </p:cNvPr>
          <p:cNvSpPr/>
          <p:nvPr/>
        </p:nvSpPr>
        <p:spPr>
          <a:xfrm>
            <a:off x="3996969" y="3166167"/>
            <a:ext cx="1239564" cy="13229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6EAA66E4-2EB3-4835-87B0-EE880B109416}"/>
              </a:ext>
            </a:extLst>
          </p:cNvPr>
          <p:cNvSpPr/>
          <p:nvPr/>
        </p:nvSpPr>
        <p:spPr>
          <a:xfrm>
            <a:off x="1275991" y="1891809"/>
            <a:ext cx="1814845" cy="21306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17D358C-196F-4C30-93BE-5245B736E521}"/>
              </a:ext>
            </a:extLst>
          </p:cNvPr>
          <p:cNvSpPr/>
          <p:nvPr/>
        </p:nvSpPr>
        <p:spPr>
          <a:xfrm>
            <a:off x="3996969" y="1550719"/>
            <a:ext cx="1239564" cy="13229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MH_Other_1">
            <a:extLst>
              <a:ext uri="{FF2B5EF4-FFF2-40B4-BE49-F238E27FC236}">
                <a16:creationId xmlns:a16="http://schemas.microsoft.com/office/drawing/2014/main" id="{D55695DB-1426-4D9D-A787-6D51809079F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231807" y="1452472"/>
            <a:ext cx="766860" cy="96847"/>
          </a:xfrm>
          <a:prstGeom prst="trapezoid">
            <a:avLst>
              <a:gd name="adj" fmla="val 6792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ker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MH_Other_2">
            <a:extLst>
              <a:ext uri="{FF2B5EF4-FFF2-40B4-BE49-F238E27FC236}">
                <a16:creationId xmlns:a16="http://schemas.microsoft.com/office/drawing/2014/main" id="{E69EA2F3-C68D-407D-93C3-90DE48EB835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05461" y="1733647"/>
            <a:ext cx="1357099" cy="155972"/>
          </a:xfrm>
          <a:prstGeom prst="trapezoid">
            <a:avLst>
              <a:gd name="adj" fmla="val 6792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ker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Other_3">
            <a:extLst>
              <a:ext uri="{FF2B5EF4-FFF2-40B4-BE49-F238E27FC236}">
                <a16:creationId xmlns:a16="http://schemas.microsoft.com/office/drawing/2014/main" id="{159502CD-4438-412B-9B22-C70C6A8B202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4234325" y="3082066"/>
            <a:ext cx="766046" cy="96847"/>
          </a:xfrm>
          <a:prstGeom prst="trapezoid">
            <a:avLst>
              <a:gd name="adj" fmla="val 6792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ker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SubTitle_1">
            <a:extLst>
              <a:ext uri="{FF2B5EF4-FFF2-40B4-BE49-F238E27FC236}">
                <a16:creationId xmlns:a16="http://schemas.microsoft.com/office/drawing/2014/main" id="{9D0B5161-F3AD-4D1C-8043-D38D13F4E983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303370" y="1411190"/>
            <a:ext cx="623735" cy="462053"/>
          </a:xfrm>
          <a:custGeom>
            <a:avLst/>
            <a:gdLst>
              <a:gd name="connsiteX0" fmla="*/ 0 w 1217613"/>
              <a:gd name="connsiteY0" fmla="*/ 0 h 992188"/>
              <a:gd name="connsiteX1" fmla="*/ 1217613 w 1217613"/>
              <a:gd name="connsiteY1" fmla="*/ 0 h 992188"/>
              <a:gd name="connsiteX2" fmla="*/ 1217613 w 1217613"/>
              <a:gd name="connsiteY2" fmla="*/ 677466 h 992188"/>
              <a:gd name="connsiteX3" fmla="*/ 608806 w 1217613"/>
              <a:gd name="connsiteY3" fmla="*/ 992188 h 992188"/>
              <a:gd name="connsiteX4" fmla="*/ 0 w 1217613"/>
              <a:gd name="connsiteY4" fmla="*/ 677466 h 99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7613" h="992188">
                <a:moveTo>
                  <a:pt x="0" y="0"/>
                </a:moveTo>
                <a:lnTo>
                  <a:pt x="1217613" y="0"/>
                </a:lnTo>
                <a:lnTo>
                  <a:pt x="1217613" y="677466"/>
                </a:lnTo>
                <a:lnTo>
                  <a:pt x="608806" y="992188"/>
                </a:lnTo>
                <a:lnTo>
                  <a:pt x="0" y="677466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9000" anchor="ctr">
            <a:normAutofit fontScale="77500" lnSpcReduction="20000"/>
          </a:bodyPr>
          <a:lstStyle/>
          <a:p>
            <a:pPr algn="ctr"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企业网站</a:t>
            </a:r>
          </a:p>
        </p:txBody>
      </p:sp>
      <p:sp>
        <p:nvSpPr>
          <p:cNvPr id="10" name="MH_SubTitle_2">
            <a:extLst>
              <a:ext uri="{FF2B5EF4-FFF2-40B4-BE49-F238E27FC236}">
                <a16:creationId xmlns:a16="http://schemas.microsoft.com/office/drawing/2014/main" id="{E5570545-F553-4172-8FAB-6AB8416DF12A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630923" y="1733647"/>
            <a:ext cx="1104984" cy="744140"/>
          </a:xfrm>
          <a:custGeom>
            <a:avLst/>
            <a:gdLst>
              <a:gd name="connsiteX0" fmla="*/ 0 w 1217612"/>
              <a:gd name="connsiteY0" fmla="*/ 0 h 992188"/>
              <a:gd name="connsiteX1" fmla="*/ 1217612 w 1217612"/>
              <a:gd name="connsiteY1" fmla="*/ 0 h 992188"/>
              <a:gd name="connsiteX2" fmla="*/ 1217612 w 1217612"/>
              <a:gd name="connsiteY2" fmla="*/ 677466 h 992188"/>
              <a:gd name="connsiteX3" fmla="*/ 608806 w 1217612"/>
              <a:gd name="connsiteY3" fmla="*/ 992188 h 992188"/>
              <a:gd name="connsiteX4" fmla="*/ 0 w 1217612"/>
              <a:gd name="connsiteY4" fmla="*/ 677466 h 99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7612" h="992188">
                <a:moveTo>
                  <a:pt x="0" y="0"/>
                </a:moveTo>
                <a:lnTo>
                  <a:pt x="1217612" y="0"/>
                </a:lnTo>
                <a:lnTo>
                  <a:pt x="1217612" y="677466"/>
                </a:lnTo>
                <a:lnTo>
                  <a:pt x="608806" y="992188"/>
                </a:lnTo>
                <a:lnTo>
                  <a:pt x="0" y="677466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9000" anchor="ctr">
            <a:noAutofit/>
          </a:bodyPr>
          <a:lstStyle/>
          <a:p>
            <a:pPr algn="ctr"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会博通知识云管理系统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27DEEDB5-79EE-48A6-AC0A-2A24D99B13A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961" y="3461665"/>
            <a:ext cx="989579" cy="1074241"/>
          </a:xfrm>
          <a:prstGeom prst="rect">
            <a:avLst/>
          </a:prstGeom>
        </p:spPr>
      </p:pic>
      <p:sp>
        <p:nvSpPr>
          <p:cNvPr id="12" name="MH_SubTitle_3">
            <a:extLst>
              <a:ext uri="{FF2B5EF4-FFF2-40B4-BE49-F238E27FC236}">
                <a16:creationId xmlns:a16="http://schemas.microsoft.com/office/drawing/2014/main" id="{67C1E4B9-A6A3-4A25-BD8F-BCDE63A15C9F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304886" y="3073152"/>
            <a:ext cx="623735" cy="462053"/>
          </a:xfrm>
          <a:custGeom>
            <a:avLst/>
            <a:gdLst>
              <a:gd name="connsiteX0" fmla="*/ 0 w 1217613"/>
              <a:gd name="connsiteY0" fmla="*/ 0 h 992188"/>
              <a:gd name="connsiteX1" fmla="*/ 1217613 w 1217613"/>
              <a:gd name="connsiteY1" fmla="*/ 0 h 992188"/>
              <a:gd name="connsiteX2" fmla="*/ 1217613 w 1217613"/>
              <a:gd name="connsiteY2" fmla="*/ 677466 h 992188"/>
              <a:gd name="connsiteX3" fmla="*/ 608806 w 1217613"/>
              <a:gd name="connsiteY3" fmla="*/ 992188 h 992188"/>
              <a:gd name="connsiteX4" fmla="*/ 0 w 1217613"/>
              <a:gd name="connsiteY4" fmla="*/ 677466 h 99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7613" h="992188">
                <a:moveTo>
                  <a:pt x="0" y="0"/>
                </a:moveTo>
                <a:lnTo>
                  <a:pt x="1217613" y="0"/>
                </a:lnTo>
                <a:lnTo>
                  <a:pt x="1217613" y="677466"/>
                </a:lnTo>
                <a:lnTo>
                  <a:pt x="608806" y="992188"/>
                </a:lnTo>
                <a:lnTo>
                  <a:pt x="0" y="677466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9000" anchor="ctr">
            <a:normAutofit fontScale="77500" lnSpcReduction="20000"/>
          </a:bodyPr>
          <a:lstStyle/>
          <a:p>
            <a:pPr algn="ctr">
              <a:defRPr/>
            </a:pPr>
            <a:r>
              <a:rPr lang="zh-CN" altLang="en-US" sz="1600" b="1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企业邮箱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1D295570-1A42-4E88-B029-FA77E4E9186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564" y="2436897"/>
            <a:ext cx="1247697" cy="135444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E6981B6A-5329-4A37-BCAD-56DEC134EB7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956" y="1870125"/>
            <a:ext cx="937415" cy="1017617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5F23B4D9-FF68-4731-9F8D-121AB1039E78}"/>
              </a:ext>
            </a:extLst>
          </p:cNvPr>
          <p:cNvSpPr txBox="1"/>
          <p:nvPr/>
        </p:nvSpPr>
        <p:spPr>
          <a:xfrm>
            <a:off x="5868144" y="1811633"/>
            <a:ext cx="2817841" cy="2552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b="1" dirty="0">
                <a:solidFill>
                  <a:srgbClr val="0177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1200" b="1" dirty="0">
                <a:solidFill>
                  <a:srgbClr val="0177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为企业用户提供一整套的企业信息化管理方案：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会博通知识云管理系统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是一个以文档为基础的企业知识管理系统，功能涵盖办公管理（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）、综合档案管理、内容管理、证照管理、客户关系管理以及知识资源整合等各种综合性知识管理；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企业网站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的定制开发和托管业务以及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企业邮箱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服务，打开企业与客户的沟通渠道。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B195B722-D0DB-49F9-B4E4-CC4B6FF66CB2}"/>
              </a:ext>
            </a:extLst>
          </p:cNvPr>
          <p:cNvSpPr txBox="1"/>
          <p:nvPr/>
        </p:nvSpPr>
        <p:spPr>
          <a:xfrm>
            <a:off x="899592" y="182960"/>
            <a:ext cx="4815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的主要服务</a:t>
            </a:r>
            <a:endParaRPr lang="en-US" altLang="zh-C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62773915-8BEA-4D29-A404-02CBB893511C}"/>
              </a:ext>
            </a:extLst>
          </p:cNvPr>
          <p:cNvSpPr/>
          <p:nvPr/>
        </p:nvSpPr>
        <p:spPr>
          <a:xfrm>
            <a:off x="1301576" y="875496"/>
            <a:ext cx="18148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577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基础服务</a:t>
            </a:r>
            <a:endParaRPr lang="zh-CN" altLang="en-US" sz="2000" b="1" dirty="0">
              <a:solidFill>
                <a:srgbClr val="F5770F"/>
              </a:solidFill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B833998C-AFBB-4E3E-9FD9-FF41DB376FDD}"/>
              </a:ext>
            </a:extLst>
          </p:cNvPr>
          <p:cNvSpPr/>
          <p:nvPr/>
        </p:nvSpPr>
        <p:spPr>
          <a:xfrm>
            <a:off x="3664577" y="865456"/>
            <a:ext cx="18148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577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增值服务</a:t>
            </a:r>
            <a:endParaRPr lang="zh-CN" altLang="en-US" sz="2000" b="1" dirty="0">
              <a:solidFill>
                <a:srgbClr val="F5770F"/>
              </a:solidFill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31F483A1-D906-4D43-81C8-FA9EF2CB2BE8}"/>
              </a:ext>
            </a:extLst>
          </p:cNvPr>
          <p:cNvSpPr/>
          <p:nvPr/>
        </p:nvSpPr>
        <p:spPr>
          <a:xfrm>
            <a:off x="722266" y="2335064"/>
            <a:ext cx="2781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内部管理</a:t>
            </a:r>
            <a:endParaRPr lang="zh-CN" altLang="en-US" sz="1600" b="1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F72D8B88-8EC6-4394-8BDE-E18EB6F0F331}"/>
              </a:ext>
            </a:extLst>
          </p:cNvPr>
          <p:cNvSpPr/>
          <p:nvPr/>
        </p:nvSpPr>
        <p:spPr>
          <a:xfrm>
            <a:off x="3545939" y="1675425"/>
            <a:ext cx="15192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对外形象</a:t>
            </a:r>
            <a:endParaRPr lang="zh-CN" altLang="en-US" sz="1600" b="1" dirty="0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823A710A-21FC-48DA-BBA5-7DD91224D7A3}"/>
              </a:ext>
            </a:extLst>
          </p:cNvPr>
          <p:cNvSpPr/>
          <p:nvPr/>
        </p:nvSpPr>
        <p:spPr>
          <a:xfrm>
            <a:off x="3569459" y="3254220"/>
            <a:ext cx="104131" cy="1074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对外沟通</a:t>
            </a:r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842037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7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75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75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7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五边形 4">
            <a:extLst>
              <a:ext uri="{FF2B5EF4-FFF2-40B4-BE49-F238E27FC236}">
                <a16:creationId xmlns:a16="http://schemas.microsoft.com/office/drawing/2014/main" id="{D453E5CF-3A9E-4C30-AF1B-898176BD662E}"/>
              </a:ext>
            </a:extLst>
          </p:cNvPr>
          <p:cNvSpPr/>
          <p:nvPr/>
        </p:nvSpPr>
        <p:spPr>
          <a:xfrm>
            <a:off x="4788024" y="1087922"/>
            <a:ext cx="3993171" cy="669559"/>
          </a:xfrm>
          <a:prstGeom prst="homePlate">
            <a:avLst>
              <a:gd name="adj" fmla="val 31343"/>
            </a:avLst>
          </a:prstGeom>
          <a:solidFill>
            <a:srgbClr val="479FFF"/>
          </a:solidFill>
          <a:ln w="12700" cap="flat" cmpd="sng" algn="ctr">
            <a:solidFill>
              <a:srgbClr val="F5F4DD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造字工房尚雅体演示版常规体" pitchFamily="50" charset="-122"/>
              <a:ea typeface="造字工房尚雅体演示版常规体" pitchFamily="50" charset="-122"/>
              <a:cs typeface="+mn-cs"/>
            </a:endParaRPr>
          </a:p>
        </p:txBody>
      </p:sp>
      <p:sp>
        <p:nvSpPr>
          <p:cNvPr id="11" name="五边形 6">
            <a:extLst>
              <a:ext uri="{FF2B5EF4-FFF2-40B4-BE49-F238E27FC236}">
                <a16:creationId xmlns:a16="http://schemas.microsoft.com/office/drawing/2014/main" id="{3F7E5CFD-626C-48C4-9742-2871100083D1}"/>
              </a:ext>
            </a:extLst>
          </p:cNvPr>
          <p:cNvSpPr/>
          <p:nvPr/>
        </p:nvSpPr>
        <p:spPr>
          <a:xfrm flipH="1">
            <a:off x="539552" y="1087922"/>
            <a:ext cx="3993171" cy="669559"/>
          </a:xfrm>
          <a:prstGeom prst="homePlate">
            <a:avLst>
              <a:gd name="adj" fmla="val 31343"/>
            </a:avLst>
          </a:prstGeom>
          <a:solidFill>
            <a:srgbClr val="0063BE"/>
          </a:solidFill>
          <a:ln w="12700" cap="flat" cmpd="sng" algn="ctr">
            <a:solidFill>
              <a:srgbClr val="F5F4DD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造字工房尚雅体演示版常规体" pitchFamily="50" charset="-122"/>
              <a:ea typeface="造字工房尚雅体演示版常规体" pitchFamily="50" charset="-122"/>
              <a:cs typeface="+mn-cs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54A4B352-E2CA-4C30-9A78-D863621E4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7</a:t>
            </a:fld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7867091-2E12-4C0D-B60F-E182C96521CD}"/>
              </a:ext>
            </a:extLst>
          </p:cNvPr>
          <p:cNvSpPr txBox="1"/>
          <p:nvPr/>
        </p:nvSpPr>
        <p:spPr>
          <a:xfrm>
            <a:off x="899592" y="182960"/>
            <a:ext cx="4815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增值服务</a:t>
            </a:r>
            <a:endParaRPr lang="en-US" altLang="zh-C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054243C-466E-4256-886B-00CFC9FDBBCD}"/>
              </a:ext>
            </a:extLst>
          </p:cNvPr>
          <p:cNvSpPr/>
          <p:nvPr/>
        </p:nvSpPr>
        <p:spPr>
          <a:xfrm>
            <a:off x="972200" y="1902305"/>
            <a:ext cx="3337353" cy="2275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资深网站设计师采用专门的网站设计工具（开发接口），为客户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量身定制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所需要的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网站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，用户可直接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依权限在会博通知识云管理系统中更新主要的网站内容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，以使网站的内容管理，成为知识管理系统的一部份。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>
              <a:lnSpc>
                <a:spcPct val="150000"/>
              </a:lnSpc>
              <a:defRPr/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>
              <a:lnSpc>
                <a:spcPct val="150000"/>
              </a:lnSpc>
              <a:defRPr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企业已有的网站也可以托管到企业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平台运营管理。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01687256-0C12-4550-B894-870FA1557085}"/>
              </a:ext>
            </a:extLst>
          </p:cNvPr>
          <p:cNvSpPr/>
          <p:nvPr/>
        </p:nvSpPr>
        <p:spPr>
          <a:xfrm>
            <a:off x="5004048" y="1902305"/>
            <a:ext cx="3337353" cy="2275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通过邮件网关与会博通知识云管理系统相连，自动接收外部邮件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有权限的企业员工也可通过邮件网关将邮件发送到外部邮箱中。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企业可使用自己专有的邮件域名（推荐），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亦可使用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qy12345.cn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作为邮件域名，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可以设定企业员工发送外部邮件的权限。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7311FCD-CED9-468D-8449-57C6EE83F18D}"/>
              </a:ext>
            </a:extLst>
          </p:cNvPr>
          <p:cNvSpPr/>
          <p:nvPr/>
        </p:nvSpPr>
        <p:spPr>
          <a:xfrm>
            <a:off x="2168271" y="1222646"/>
            <a:ext cx="11005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企业官网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B8D52261-480F-4A4E-BBD2-B566C0564851}"/>
              </a:ext>
            </a:extLst>
          </p:cNvPr>
          <p:cNvSpPr/>
          <p:nvPr/>
        </p:nvSpPr>
        <p:spPr>
          <a:xfrm>
            <a:off x="5979764" y="1222646"/>
            <a:ext cx="11005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企业邮箱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7283BC39-DD86-46F7-BC87-73492E51C8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463" y="1101717"/>
            <a:ext cx="614450" cy="66702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0A9D0782-340B-4A53-9E7B-3AD01538ED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78" y="1090592"/>
            <a:ext cx="640267" cy="69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43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8305ABDE-E0A1-4F57-AAC7-E06460DD4DE2}"/>
              </a:ext>
            </a:extLst>
          </p:cNvPr>
          <p:cNvSpPr/>
          <p:nvPr/>
        </p:nvSpPr>
        <p:spPr>
          <a:xfrm>
            <a:off x="2483768" y="2048530"/>
            <a:ext cx="49888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177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 企业</a:t>
            </a:r>
            <a:r>
              <a:rPr lang="en-US" altLang="zh-CN" sz="2800" b="1" dirty="0">
                <a:solidFill>
                  <a:srgbClr val="0177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  <a:r>
              <a:rPr lang="zh-CN" altLang="en-US" sz="2800" b="1" dirty="0">
                <a:solidFill>
                  <a:srgbClr val="0177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服务功能介绍</a:t>
            </a:r>
            <a:endParaRPr lang="zh-CN" altLang="en-US" sz="2800" dirty="0">
              <a:solidFill>
                <a:srgbClr val="0177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594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27D349C-9BC4-4CC7-9480-19D133736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58880" y="4839271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9</a:t>
            </a:fld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950E4F92-503C-4B23-885C-A3F29DB37DE8}"/>
              </a:ext>
            </a:extLst>
          </p:cNvPr>
          <p:cNvSpPr txBox="1"/>
          <p:nvPr/>
        </p:nvSpPr>
        <p:spPr>
          <a:xfrm>
            <a:off x="899592" y="182960"/>
            <a:ext cx="4815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12345</a:t>
            </a:r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的技术基础</a:t>
            </a:r>
            <a:endParaRPr lang="en-US" altLang="zh-C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3" name="MH_Other_1">
            <a:extLst>
              <a:ext uri="{FF2B5EF4-FFF2-40B4-BE49-F238E27FC236}">
                <a16:creationId xmlns:a16="http://schemas.microsoft.com/office/drawing/2014/main" id="{4550C82F-33BE-4F23-A0B2-48CB4DA201D2}"/>
              </a:ext>
            </a:extLst>
          </p:cNvPr>
          <p:cNvCxnSpPr>
            <a:stCxn id="54" idx="0"/>
          </p:cNvCxnSpPr>
          <p:nvPr>
            <p:custDataLst>
              <p:tags r:id="rId1"/>
            </p:custDataLst>
          </p:nvPr>
        </p:nvCxnSpPr>
        <p:spPr bwMode="auto">
          <a:xfrm flipV="1">
            <a:off x="1775319" y="2722289"/>
            <a:ext cx="5000" cy="271708"/>
          </a:xfrm>
          <a:prstGeom prst="line">
            <a:avLst/>
          </a:prstGeom>
          <a:ln w="9525">
            <a:solidFill>
              <a:srgbClr val="0177D9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MH_Other_2">
            <a:extLst>
              <a:ext uri="{FF2B5EF4-FFF2-40B4-BE49-F238E27FC236}">
                <a16:creationId xmlns:a16="http://schemas.microsoft.com/office/drawing/2014/main" id="{0073172B-C0E1-4539-9942-4B36E06EC1A2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933356" y="2993997"/>
            <a:ext cx="1683925" cy="1452081"/>
          </a:xfrm>
          <a:prstGeom prst="triangle">
            <a:avLst/>
          </a:prstGeom>
          <a:solidFill>
            <a:srgbClr val="0177D9">
              <a:alpha val="80000"/>
            </a:srgbClr>
          </a:solidFill>
          <a:ln>
            <a:solidFill>
              <a:srgbClr val="FE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/>
          </a:p>
        </p:txBody>
      </p:sp>
      <p:sp>
        <p:nvSpPr>
          <p:cNvPr id="55" name="MH_SubTitle_1">
            <a:extLst>
              <a:ext uri="{FF2B5EF4-FFF2-40B4-BE49-F238E27FC236}">
                <a16:creationId xmlns:a16="http://schemas.microsoft.com/office/drawing/2014/main" id="{F72F5A6A-B7CC-43E4-8D67-58002B81E247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133506" y="2046863"/>
            <a:ext cx="1283625" cy="372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1600" b="1" dirty="0">
                <a:solidFill>
                  <a:srgbClr val="52525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组织机构虚拟化</a:t>
            </a:r>
          </a:p>
        </p:txBody>
      </p:sp>
      <p:sp>
        <p:nvSpPr>
          <p:cNvPr id="56" name="MH_Other_3">
            <a:extLst>
              <a:ext uri="{FF2B5EF4-FFF2-40B4-BE49-F238E27FC236}">
                <a16:creationId xmlns:a16="http://schemas.microsoft.com/office/drawing/2014/main" id="{ECC7C6CC-6C0E-4C8E-B27D-356F08B33573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1980340" y="2995464"/>
            <a:ext cx="1683925" cy="1450338"/>
          </a:xfrm>
          <a:prstGeom prst="triangle">
            <a:avLst/>
          </a:prstGeom>
          <a:solidFill>
            <a:srgbClr val="479FFF">
              <a:alpha val="80000"/>
            </a:srgbClr>
          </a:solidFill>
          <a:ln>
            <a:solidFill>
              <a:srgbClr val="FE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/>
          </a:p>
        </p:txBody>
      </p:sp>
      <p:cxnSp>
        <p:nvCxnSpPr>
          <p:cNvPr id="57" name="MH_Other_4">
            <a:extLst>
              <a:ext uri="{FF2B5EF4-FFF2-40B4-BE49-F238E27FC236}">
                <a16:creationId xmlns:a16="http://schemas.microsoft.com/office/drawing/2014/main" id="{1DC8A4E1-4F44-478E-A811-4C88957F166D}"/>
              </a:ext>
            </a:extLst>
          </p:cNvPr>
          <p:cNvCxnSpPr>
            <a:cxnSpLocks/>
            <a:stCxn id="56" idx="0"/>
          </p:cNvCxnSpPr>
          <p:nvPr>
            <p:custDataLst>
              <p:tags r:id="rId5"/>
            </p:custDataLst>
          </p:nvPr>
        </p:nvCxnSpPr>
        <p:spPr bwMode="auto">
          <a:xfrm flipV="1">
            <a:off x="2822303" y="2242294"/>
            <a:ext cx="2618" cy="753170"/>
          </a:xfrm>
          <a:prstGeom prst="line">
            <a:avLst/>
          </a:prstGeom>
          <a:ln w="9525">
            <a:solidFill>
              <a:srgbClr val="479FFF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MH_SubTitle_2">
            <a:extLst>
              <a:ext uri="{FF2B5EF4-FFF2-40B4-BE49-F238E27FC236}">
                <a16:creationId xmlns:a16="http://schemas.microsoft.com/office/drawing/2014/main" id="{11571462-2144-4C62-A6CF-DD3BF750432F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180490" y="1519919"/>
            <a:ext cx="1283625" cy="372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1600" b="1" dirty="0">
                <a:solidFill>
                  <a:srgbClr val="52525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面向对象的管理</a:t>
            </a:r>
          </a:p>
        </p:txBody>
      </p:sp>
      <p:sp>
        <p:nvSpPr>
          <p:cNvPr id="59" name="MH_Other_5">
            <a:extLst>
              <a:ext uri="{FF2B5EF4-FFF2-40B4-BE49-F238E27FC236}">
                <a16:creationId xmlns:a16="http://schemas.microsoft.com/office/drawing/2014/main" id="{76257466-48BD-4611-91D2-EDA3D35AADA7}"/>
              </a:ext>
            </a:extLst>
          </p:cNvPr>
          <p:cNvSpPr/>
          <p:nvPr>
            <p:custDataLst>
              <p:tags r:id="rId7"/>
            </p:custDataLst>
          </p:nvPr>
        </p:nvSpPr>
        <p:spPr bwMode="auto">
          <a:xfrm>
            <a:off x="3082710" y="2993997"/>
            <a:ext cx="1683925" cy="1452081"/>
          </a:xfrm>
          <a:prstGeom prst="triangle">
            <a:avLst/>
          </a:prstGeom>
          <a:solidFill>
            <a:srgbClr val="0177D9">
              <a:alpha val="80000"/>
            </a:srgbClr>
          </a:solidFill>
          <a:ln>
            <a:solidFill>
              <a:srgbClr val="FE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/>
          </a:p>
        </p:txBody>
      </p:sp>
      <p:cxnSp>
        <p:nvCxnSpPr>
          <p:cNvPr id="60" name="MH_Other_6">
            <a:extLst>
              <a:ext uri="{FF2B5EF4-FFF2-40B4-BE49-F238E27FC236}">
                <a16:creationId xmlns:a16="http://schemas.microsoft.com/office/drawing/2014/main" id="{BE06B657-47FD-4621-9B32-BDA730BDFC6E}"/>
              </a:ext>
            </a:extLst>
          </p:cNvPr>
          <p:cNvCxnSpPr>
            <a:cxnSpLocks/>
            <a:stCxn id="59" idx="0"/>
          </p:cNvCxnSpPr>
          <p:nvPr>
            <p:custDataLst>
              <p:tags r:id="rId8"/>
            </p:custDataLst>
          </p:nvPr>
        </p:nvCxnSpPr>
        <p:spPr bwMode="auto">
          <a:xfrm flipV="1">
            <a:off x="3924673" y="2714079"/>
            <a:ext cx="4999" cy="279918"/>
          </a:xfrm>
          <a:prstGeom prst="line">
            <a:avLst/>
          </a:prstGeom>
          <a:ln w="9525">
            <a:solidFill>
              <a:srgbClr val="0177D9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MH_SubTitle_3">
            <a:extLst>
              <a:ext uri="{FF2B5EF4-FFF2-40B4-BE49-F238E27FC236}">
                <a16:creationId xmlns:a16="http://schemas.microsoft.com/office/drawing/2014/main" id="{C6ADD1BC-F85A-4372-834F-4F64A2FA59B6}"/>
              </a:ext>
            </a:extLst>
          </p:cNvPr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282860" y="2046863"/>
            <a:ext cx="1283625" cy="372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1600" b="1" dirty="0">
                <a:solidFill>
                  <a:srgbClr val="52525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与职责一致的权限管理</a:t>
            </a:r>
          </a:p>
        </p:txBody>
      </p:sp>
      <p:sp>
        <p:nvSpPr>
          <p:cNvPr id="62" name="MH_Other_7">
            <a:extLst>
              <a:ext uri="{FF2B5EF4-FFF2-40B4-BE49-F238E27FC236}">
                <a16:creationId xmlns:a16="http://schemas.microsoft.com/office/drawing/2014/main" id="{1EE410B3-FC03-4C1E-A975-AD2A136A2F9A}"/>
              </a:ext>
            </a:extLst>
          </p:cNvPr>
          <p:cNvSpPr/>
          <p:nvPr>
            <p:custDataLst>
              <p:tags r:id="rId10"/>
            </p:custDataLst>
          </p:nvPr>
        </p:nvSpPr>
        <p:spPr bwMode="auto">
          <a:xfrm>
            <a:off x="4185079" y="2995464"/>
            <a:ext cx="1683925" cy="1450338"/>
          </a:xfrm>
          <a:prstGeom prst="triangle">
            <a:avLst/>
          </a:prstGeom>
          <a:solidFill>
            <a:srgbClr val="479FFF">
              <a:alpha val="80000"/>
            </a:srgbClr>
          </a:solidFill>
          <a:ln>
            <a:solidFill>
              <a:srgbClr val="FE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/>
          </a:p>
        </p:txBody>
      </p:sp>
      <p:cxnSp>
        <p:nvCxnSpPr>
          <p:cNvPr id="63" name="MH_Other_8">
            <a:extLst>
              <a:ext uri="{FF2B5EF4-FFF2-40B4-BE49-F238E27FC236}">
                <a16:creationId xmlns:a16="http://schemas.microsoft.com/office/drawing/2014/main" id="{5658B80D-1E2F-4532-AFED-D18085CB9B0F}"/>
              </a:ext>
            </a:extLst>
          </p:cNvPr>
          <p:cNvCxnSpPr>
            <a:cxnSpLocks/>
            <a:stCxn id="62" idx="0"/>
          </p:cNvCxnSpPr>
          <p:nvPr>
            <p:custDataLst>
              <p:tags r:id="rId11"/>
            </p:custDataLst>
          </p:nvPr>
        </p:nvCxnSpPr>
        <p:spPr bwMode="auto">
          <a:xfrm flipV="1">
            <a:off x="5027042" y="2242294"/>
            <a:ext cx="2619" cy="753170"/>
          </a:xfrm>
          <a:prstGeom prst="line">
            <a:avLst/>
          </a:prstGeom>
          <a:ln w="9525">
            <a:solidFill>
              <a:srgbClr val="479FFF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MH_SubTitle_4">
            <a:extLst>
              <a:ext uri="{FF2B5EF4-FFF2-40B4-BE49-F238E27FC236}">
                <a16:creationId xmlns:a16="http://schemas.microsoft.com/office/drawing/2014/main" id="{11E94D05-C56C-4F82-934B-FC49574A1262}"/>
              </a:ext>
            </a:extLst>
          </p:cNvPr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384860" y="1635309"/>
            <a:ext cx="1283625" cy="372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1600" b="1" dirty="0">
                <a:solidFill>
                  <a:srgbClr val="52525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应用模块化</a:t>
            </a:r>
          </a:p>
        </p:txBody>
      </p:sp>
      <p:sp>
        <p:nvSpPr>
          <p:cNvPr id="65" name="MH_Other_9">
            <a:extLst>
              <a:ext uri="{FF2B5EF4-FFF2-40B4-BE49-F238E27FC236}">
                <a16:creationId xmlns:a16="http://schemas.microsoft.com/office/drawing/2014/main" id="{C39A23DB-0ACC-44DE-8D72-496084F44B05}"/>
              </a:ext>
            </a:extLst>
          </p:cNvPr>
          <p:cNvSpPr/>
          <p:nvPr>
            <p:custDataLst>
              <p:tags r:id="rId13"/>
            </p:custDataLst>
          </p:nvPr>
        </p:nvSpPr>
        <p:spPr bwMode="auto">
          <a:xfrm>
            <a:off x="5288640" y="2993997"/>
            <a:ext cx="1683925" cy="1452081"/>
          </a:xfrm>
          <a:prstGeom prst="triangle">
            <a:avLst/>
          </a:prstGeom>
          <a:solidFill>
            <a:srgbClr val="0177D9">
              <a:alpha val="80000"/>
            </a:srgbClr>
          </a:solidFill>
          <a:ln>
            <a:solidFill>
              <a:srgbClr val="FE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/>
          </a:p>
        </p:txBody>
      </p:sp>
      <p:cxnSp>
        <p:nvCxnSpPr>
          <p:cNvPr id="66" name="MH_Other_10">
            <a:extLst>
              <a:ext uri="{FF2B5EF4-FFF2-40B4-BE49-F238E27FC236}">
                <a16:creationId xmlns:a16="http://schemas.microsoft.com/office/drawing/2014/main" id="{ED8CABB6-60D9-4ACA-B5BB-36BB85D83415}"/>
              </a:ext>
            </a:extLst>
          </p:cNvPr>
          <p:cNvCxnSpPr>
            <a:cxnSpLocks/>
            <a:stCxn id="65" idx="0"/>
          </p:cNvCxnSpPr>
          <p:nvPr>
            <p:custDataLst>
              <p:tags r:id="rId14"/>
            </p:custDataLst>
          </p:nvPr>
        </p:nvCxnSpPr>
        <p:spPr bwMode="auto">
          <a:xfrm flipV="1">
            <a:off x="6130603" y="2714079"/>
            <a:ext cx="5000" cy="279918"/>
          </a:xfrm>
          <a:prstGeom prst="line">
            <a:avLst/>
          </a:prstGeom>
          <a:ln w="9525">
            <a:solidFill>
              <a:srgbClr val="0177D9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MH_SubTitle_5">
            <a:extLst>
              <a:ext uri="{FF2B5EF4-FFF2-40B4-BE49-F238E27FC236}">
                <a16:creationId xmlns:a16="http://schemas.microsoft.com/office/drawing/2014/main" id="{2B211FDF-DED1-44D9-9988-EE004CCDF2C4}"/>
              </a:ext>
            </a:extLst>
          </p:cNvPr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5488551" y="2127076"/>
            <a:ext cx="1283625" cy="372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1600" b="1" dirty="0">
                <a:solidFill>
                  <a:srgbClr val="52525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跨平台设计</a:t>
            </a:r>
          </a:p>
        </p:txBody>
      </p:sp>
      <p:sp>
        <p:nvSpPr>
          <p:cNvPr id="68" name="MH_Other_7">
            <a:extLst>
              <a:ext uri="{FF2B5EF4-FFF2-40B4-BE49-F238E27FC236}">
                <a16:creationId xmlns:a16="http://schemas.microsoft.com/office/drawing/2014/main" id="{54163203-EA99-4954-8311-E1C31AD75FC0}"/>
              </a:ext>
            </a:extLst>
          </p:cNvPr>
          <p:cNvSpPr/>
          <p:nvPr>
            <p:custDataLst>
              <p:tags r:id="rId16"/>
            </p:custDataLst>
          </p:nvPr>
        </p:nvSpPr>
        <p:spPr bwMode="auto">
          <a:xfrm>
            <a:off x="6385056" y="3003798"/>
            <a:ext cx="1683925" cy="1450338"/>
          </a:xfrm>
          <a:prstGeom prst="triangle">
            <a:avLst/>
          </a:prstGeom>
          <a:solidFill>
            <a:srgbClr val="479FFF">
              <a:alpha val="80000"/>
            </a:srgbClr>
          </a:solidFill>
          <a:ln>
            <a:solidFill>
              <a:srgbClr val="FE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/>
          </a:p>
        </p:txBody>
      </p:sp>
      <p:cxnSp>
        <p:nvCxnSpPr>
          <p:cNvPr id="69" name="MH_Other_8">
            <a:extLst>
              <a:ext uri="{FF2B5EF4-FFF2-40B4-BE49-F238E27FC236}">
                <a16:creationId xmlns:a16="http://schemas.microsoft.com/office/drawing/2014/main" id="{F9D1EE99-0AEB-4B4F-AF73-8CDD2F33F8E9}"/>
              </a:ext>
            </a:extLst>
          </p:cNvPr>
          <p:cNvCxnSpPr>
            <a:cxnSpLocks/>
            <a:stCxn id="68" idx="0"/>
          </p:cNvCxnSpPr>
          <p:nvPr>
            <p:custDataLst>
              <p:tags r:id="rId17"/>
            </p:custDataLst>
          </p:nvPr>
        </p:nvCxnSpPr>
        <p:spPr bwMode="auto">
          <a:xfrm flipV="1">
            <a:off x="7227019" y="2250628"/>
            <a:ext cx="2619" cy="753170"/>
          </a:xfrm>
          <a:prstGeom prst="line">
            <a:avLst/>
          </a:prstGeom>
          <a:ln w="9525">
            <a:solidFill>
              <a:srgbClr val="479FFF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MH_SubTitle_4">
            <a:extLst>
              <a:ext uri="{FF2B5EF4-FFF2-40B4-BE49-F238E27FC236}">
                <a16:creationId xmlns:a16="http://schemas.microsoft.com/office/drawing/2014/main" id="{1BC64E92-A913-4A17-9CBF-3B79D83186D0}"/>
              </a:ext>
            </a:extLst>
          </p:cNvPr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6585206" y="1528253"/>
            <a:ext cx="1283625" cy="372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1600" b="1" dirty="0">
                <a:solidFill>
                  <a:srgbClr val="52525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面向应用的开放接口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7D8A811-CA00-4A34-AB5A-5A9ABC20AA40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777" y="1475974"/>
            <a:ext cx="460557" cy="46055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FB71290B-7855-4398-ADC9-2708CBD740EB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139" y="1003778"/>
            <a:ext cx="474226" cy="47422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8657F516-238F-4FA1-8205-D656F51C6DA0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057" y="1572309"/>
            <a:ext cx="940779" cy="94077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F36BD824-EA81-4B17-8155-FFD7E07D9206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508" y="1024915"/>
            <a:ext cx="507532" cy="50753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38C82B2E-1F25-401E-B3E6-9B37A713B956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262" y="1630120"/>
            <a:ext cx="825158" cy="82515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FC395B92-44C5-4124-8603-B31EAB3ECE29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504" y="959095"/>
            <a:ext cx="507533" cy="507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38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5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500"/>
                            </p:stCondLst>
                            <p:childTnLst>
                              <p:par>
                                <p:cTn id="10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000"/>
                            </p:stCondLst>
                            <p:childTnLst>
                              <p:par>
                                <p:cTn id="10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8500"/>
                            </p:stCondLst>
                            <p:childTnLst>
                              <p:par>
                                <p:cTn id="10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 animBg="1"/>
      <p:bldP spid="58" grpId="0"/>
      <p:bldP spid="59" grpId="0" animBg="1"/>
      <p:bldP spid="61" grpId="0"/>
      <p:bldP spid="62" grpId="0" animBg="1"/>
      <p:bldP spid="64" grpId="0"/>
      <p:bldP spid="65" grpId="0" animBg="1"/>
      <p:bldP spid="67" grpId="0"/>
      <p:bldP spid="68" grpId="0" animBg="1"/>
      <p:bldP spid="7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04120442"/>
  <p:tag name="MH_LIBRARY" val="GRAPHIC"/>
  <p:tag name="MH_TYPE" val="Other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19220919"/>
  <p:tag name="MH_LIBRARY" val="GRAPHIC"/>
  <p:tag name="MH_TYPE" val="Other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19220919"/>
  <p:tag name="MH_LIBRARY" val="GRAPHIC"/>
  <p:tag name="MH_TYPE" val="Other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19220919"/>
  <p:tag name="MH_LIBRARY" val="GRAPHIC"/>
  <p:tag name="MH_TYPE" val="SubTitle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19220919"/>
  <p:tag name="MH_LIBRARY" val="GRAPHIC"/>
  <p:tag name="MH_TYPE" val="Other"/>
  <p:tag name="MH_ORDER" val="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19220919"/>
  <p:tag name="MH_LIBRARY" val="GRAPHIC"/>
  <p:tag name="MH_TYPE" val="Other"/>
  <p:tag name="MH_ORDER" val="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19220919"/>
  <p:tag name="MH_LIBRARY" val="GRAPHIC"/>
  <p:tag name="MH_TYPE" val="SubTitle"/>
  <p:tag name="MH_ORDER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19220919"/>
  <p:tag name="MH_LIBRARY" val="GRAPHIC"/>
  <p:tag name="MH_TYPE" val="Other"/>
  <p:tag name="MH_ORDER" val="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19220919"/>
  <p:tag name="MH_LIBRARY" val="GRAPHIC"/>
  <p:tag name="MH_TYPE" val="Other"/>
  <p:tag name="MH_ORDER" val="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19220919"/>
  <p:tag name="MH_LIBRARY" val="GRAPHIC"/>
  <p:tag name="MH_TYPE" val="SubTitle"/>
  <p:tag name="MH_ORDER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19220919"/>
  <p:tag name="MH_LIBRARY" val="GRAPHIC"/>
  <p:tag name="MH_TYPE" val="Other"/>
  <p:tag name="MH_ORDER" val="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04120442"/>
  <p:tag name="MH_LIBRARY" val="GRAPHIC"/>
  <p:tag name="MH_TYPE" val="Other"/>
  <p:tag name="MH_ORDER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19220919"/>
  <p:tag name="MH_LIBRARY" val="GRAPHIC"/>
  <p:tag name="MH_TYPE" val="Other"/>
  <p:tag name="MH_ORDER" val="1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19220919"/>
  <p:tag name="MH_LIBRARY" val="GRAPHIC"/>
  <p:tag name="MH_TYPE" val="SubTitle"/>
  <p:tag name="MH_ORDER" val="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19220919"/>
  <p:tag name="MH_LIBRARY" val="GRAPHIC"/>
  <p:tag name="MH_TYPE" val="Other"/>
  <p:tag name="MH_ORDER" val="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19220919"/>
  <p:tag name="MH_LIBRARY" val="GRAPHIC"/>
  <p:tag name="MH_TYPE" val="Other"/>
  <p:tag name="MH_ORDER" val="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19220919"/>
  <p:tag name="MH_LIBRARY" val="GRAPHIC"/>
  <p:tag name="MH_TYPE" val="SubTitle"/>
  <p:tag name="MH_ORDER" val="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43309"/>
  <p:tag name="MH_LIBRARY" val="GRAPHIC"/>
  <p:tag name="MH_TYPE" val="Other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43309"/>
  <p:tag name="MH_LIBRARY" val="GRAPHIC"/>
  <p:tag name="MH_TYPE" val="Other"/>
  <p:tag name="MH_ORDER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43309"/>
  <p:tag name="MH_LIBRARY" val="GRAPHIC"/>
  <p:tag name="MH_TYPE" val="Other"/>
  <p:tag name="MH_ORDER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43309"/>
  <p:tag name="MH_LIBRARY" val="GRAPHIC"/>
  <p:tag name="MH_TYPE" val="Other"/>
  <p:tag name="MH_ORDER" val="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43309"/>
  <p:tag name="MH_LIBRARY" val="GRAPHIC"/>
  <p:tag name="MH_TYPE" val="Other"/>
  <p:tag name="MH_ORDER" val="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04120442"/>
  <p:tag name="MH_LIBRARY" val="GRAPHIC"/>
  <p:tag name="MH_TYPE" val="Other"/>
  <p:tag name="MH_ORDER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43309"/>
  <p:tag name="MH_LIBRARY" val="GRAPHIC"/>
  <p:tag name="MH_TYPE" val="Other"/>
  <p:tag name="MH_ORDER" val="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43309"/>
  <p:tag name="MH_LIBRARY" val="GRAPHIC"/>
  <p:tag name="MH_TYPE" val="Other"/>
  <p:tag name="MH_ORDER" val="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43309"/>
  <p:tag name="MH_LIBRARY" val="GRAPHIC"/>
  <p:tag name="MH_TYPE" val="Other"/>
  <p:tag name="MH_ORDER" val="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43309"/>
  <p:tag name="MH_LIBRARY" val="GRAPHIC"/>
  <p:tag name="MH_TYPE" val="Other"/>
  <p:tag name="MH_ORDER" val="1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43309"/>
  <p:tag name="MH_LIBRARY" val="GRAPHIC"/>
  <p:tag name="MH_TYPE" val="Other"/>
  <p:tag name="MH_ORDER" val="1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43309"/>
  <p:tag name="MH_LIBRARY" val="GRAPHIC"/>
  <p:tag name="MH_TYPE" val="Other"/>
  <p:tag name="MH_ORDER" val="1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43309"/>
  <p:tag name="MH_LIBRARY" val="GRAPHIC"/>
  <p:tag name="MH_TYPE" val="Other"/>
  <p:tag name="MH_ORDER" val="16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43309"/>
  <p:tag name="MH_LIBRARY" val="GRAPHIC"/>
  <p:tag name="MH_TYPE" val="Other"/>
  <p:tag name="MH_ORDER" val="1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43309"/>
  <p:tag name="MH_LIBRARY" val="GRAPHIC"/>
  <p:tag name="MH_TYPE" val="Other"/>
  <p:tag name="MH_ORDER" val="19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43309"/>
  <p:tag name="MH_LIBRARY" val="GRAPHIC"/>
  <p:tag name="MH_TYPE" val="Other"/>
  <p:tag name="MH_ORDER" val="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04120442"/>
  <p:tag name="MH_LIBRARY" val="GRAPHIC"/>
  <p:tag name="MH_TYPE" val="SubTitle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45306"/>
  <p:tag name="MH_LIBRARY" val="GRAPHIC"/>
  <p:tag name="MH_TYPE" val="Other"/>
  <p:tag name="MH_ORDER" val="1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62539"/>
  <p:tag name="MH_LIBRARY" val="GRAPHIC"/>
  <p:tag name="MH_TYPE" val="SubTitle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62539"/>
  <p:tag name="MH_LIBRARY" val="GRAPHIC"/>
  <p:tag name="MH_TYPE" val="Other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62539"/>
  <p:tag name="MH_LIBRARY" val="GRAPHIC"/>
  <p:tag name="MH_TYPE" val="Other"/>
  <p:tag name="MH_ORDER" val="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62539"/>
  <p:tag name="MH_LIBRARY" val="GRAPHIC"/>
  <p:tag name="MH_TYPE" val="SubTitle"/>
  <p:tag name="MH_ORDER" val="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62539"/>
  <p:tag name="MH_LIBRARY" val="GRAPHIC"/>
  <p:tag name="MH_TYPE" val="Other"/>
  <p:tag name="MH_ORDER" val="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62539"/>
  <p:tag name="MH_LIBRARY" val="GRAPHIC"/>
  <p:tag name="MH_TYPE" val="SubTitle"/>
  <p:tag name="MH_ORDER" val="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62539"/>
  <p:tag name="MH_LIBRARY" val="GRAPHIC"/>
  <p:tag name="MH_TYPE" val="Other"/>
  <p:tag name="MH_ORDER" val="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62539"/>
  <p:tag name="MH_LIBRARY" val="GRAPHIC"/>
  <p:tag name="MH_TYPE" val="SubTitle"/>
  <p:tag name="MH_ORDER" val="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62539"/>
  <p:tag name="MH_LIBRARY" val="GRAPHIC"/>
  <p:tag name="MH_TYPE" val="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04120442"/>
  <p:tag name="MH_LIBRARY" val="GRAPHIC"/>
  <p:tag name="MH_TYPE" val="SubTitle"/>
  <p:tag name="MH_ORDER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62539"/>
  <p:tag name="MH_LIBRARY" val="GRAPHIC"/>
  <p:tag name="MH_TYPE" val="Other"/>
  <p:tag name="MH_ORDER" val="5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62539"/>
  <p:tag name="MH_LIBRARY" val="GRAPHIC"/>
  <p:tag name="MH_TYPE" val="Other"/>
  <p:tag name="MH_ORDER" val="6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917162539"/>
  <p:tag name="MH_LIBRARY" val="GRAPHIC"/>
  <p:tag name="MH_TYPE" val="SubTitle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04120442"/>
  <p:tag name="MH_LIBRARY" val="GRAPHIC"/>
  <p:tag name="MH_TYPE" val="SubTitle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19220919"/>
  <p:tag name="MH_LIBRARY" val="GRAPHIC"/>
  <p:tag name="MH_TYPE" val="Other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19220919"/>
  <p:tag name="MH_LIBRARY" val="GRAPHIC"/>
  <p:tag name="MH_TYPE" val="Other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19220919"/>
  <p:tag name="MH_LIBRARY" val="GRAPHIC"/>
  <p:tag name="MH_TYPE" val="SubTitle"/>
  <p:tag name="MH_ORDER" val="1"/>
</p:tagLst>
</file>

<file path=ppt/theme/theme1.xml><?xml version="1.0" encoding="utf-8"?>
<a:theme xmlns:a="http://schemas.openxmlformats.org/drawingml/2006/main" name="Office 主题">
  <a:themeElements>
    <a:clrScheme name="绍林科技">
      <a:dk1>
        <a:sysClr val="windowText" lastClr="000000"/>
      </a:dk1>
      <a:lt1>
        <a:sysClr val="window" lastClr="FFFFFF"/>
      </a:lt1>
      <a:dk2>
        <a:srgbClr val="1F497D"/>
      </a:dk2>
      <a:lt2>
        <a:srgbClr val="C6D9F0"/>
      </a:lt2>
      <a:accent1>
        <a:srgbClr val="4F81BD"/>
      </a:accent1>
      <a:accent2>
        <a:srgbClr val="4BACC6"/>
      </a:accent2>
      <a:accent3>
        <a:srgbClr val="C0504D"/>
      </a:accent3>
      <a:accent4>
        <a:srgbClr val="E5B9B7"/>
      </a:accent4>
      <a:accent5>
        <a:srgbClr val="F79646"/>
      </a:accent5>
      <a:accent6>
        <a:srgbClr val="F5770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solidFill>
            <a:schemeClr val="accent5">
              <a:lumMod val="75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8367</TotalTime>
  <Words>1438</Words>
  <Application>Microsoft Office PowerPoint</Application>
  <PresentationFormat>全屏显示(16:9)</PresentationFormat>
  <Paragraphs>185</Paragraphs>
  <Slides>23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1" baseType="lpstr">
      <vt:lpstr>迷你简菱心</vt:lpstr>
      <vt:lpstr>时尚中黑简体</vt:lpstr>
      <vt:lpstr>微软雅黑</vt:lpstr>
      <vt:lpstr>造字工房尚雅体演示版常规体</vt:lpstr>
      <vt:lpstr>Arial</vt:lpstr>
      <vt:lpstr>Calibri</vt:lpstr>
      <vt:lpstr>Segoe UI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谭卓之</dc:creator>
  <cp:lastModifiedBy>卓之 谭</cp:lastModifiedBy>
  <cp:revision>730</cp:revision>
  <cp:lastPrinted>2016-04-05T03:02:03Z</cp:lastPrinted>
  <dcterms:created xsi:type="dcterms:W3CDTF">2015-12-09T08:48:35Z</dcterms:created>
  <dcterms:modified xsi:type="dcterms:W3CDTF">2019-05-05T03:52:21Z</dcterms:modified>
</cp:coreProperties>
</file>