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6858000" cy="9906000" type="A4"/>
  <p:notesSz cx="6797675" cy="99314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49" autoAdjust="0"/>
  </p:normalViewPr>
  <p:slideViewPr>
    <p:cSldViewPr>
      <p:cViewPr varScale="1">
        <p:scale>
          <a:sx n="58" d="100"/>
          <a:sy n="58" d="100"/>
        </p:scale>
        <p:origin x="2664" y="120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5BE0E3-8BE2-41C3-BE91-78A46CCF9E27}" type="datetimeFigureOut">
              <a:rPr lang="zh-CN" altLang="en-US" smtClean="0"/>
              <a:t>2016/08/07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B4951-AA55-408A-A085-20A407C3F8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10846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5D4EF-6526-412B-96E1-A4CD09FE9CA5}" type="datetimeFigureOut">
              <a:rPr lang="zh-CN" altLang="en-US" smtClean="0"/>
              <a:t>2016/08/07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44538"/>
            <a:ext cx="25781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17415"/>
            <a:ext cx="543814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0D14B-A28B-48C9-97DF-6AEA4E0AD6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1314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0D14B-A28B-48C9-97DF-6AEA4E0AD66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0493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8BB72-A56D-4DAF-A19D-AFAF84553A48}" type="datetime1">
              <a:rPr lang="zh-CN" altLang="en-US" smtClean="0"/>
              <a:t>2016/08/07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12240-6ECB-4346-9D19-F03525E62E82}" type="datetime1">
              <a:rPr lang="zh-CN" altLang="en-US" smtClean="0"/>
              <a:t>2016/08/07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D6A9A-1DF0-4531-8B12-AF7D7FD49EA3}" type="datetime1">
              <a:rPr lang="zh-CN" altLang="en-US" smtClean="0"/>
              <a:t>2016/08/07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4809B-A351-4D4E-BCEC-12E24CD1D93A}" type="datetime1">
              <a:rPr lang="zh-CN" altLang="en-US" smtClean="0"/>
              <a:t>2016/08/07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DBE4-840A-4F63-AF05-64E8ACD1EF92}" type="datetime1">
              <a:rPr lang="zh-CN" altLang="en-US" smtClean="0"/>
              <a:t>2016/08/07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6E89F-3327-4B78-A6DD-8F7BAA0F026A}" type="datetime1">
              <a:rPr lang="zh-CN" altLang="en-US" smtClean="0"/>
              <a:t>2016/08/07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2575-26F1-4A71-BC5A-D5B4ABA446BA}" type="datetime1">
              <a:rPr lang="zh-CN" altLang="en-US" smtClean="0"/>
              <a:t>2016/08/07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71CC-56A0-4F4B-8338-4FA4C5D99D66}" type="datetime1">
              <a:rPr lang="zh-CN" altLang="en-US" smtClean="0"/>
              <a:t>2016/08/07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79F6-DF39-48C4-A2F4-21CAF3E5B48A}" type="datetime1">
              <a:rPr lang="zh-CN" altLang="en-US" smtClean="0"/>
              <a:t>2016/08/07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34E3-68D5-4F07-BEC4-17166111B08D}" type="datetime1">
              <a:rPr lang="zh-CN" altLang="en-US" smtClean="0"/>
              <a:t>2016/08/07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977B4-C980-488F-B1AF-546D0038585D}" type="datetime1">
              <a:rPr lang="zh-CN" altLang="en-US" smtClean="0"/>
              <a:t>2016/08/07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EDEB5-8B74-4968-90C9-D5839D6ADC2E}" type="datetime1">
              <a:rPr lang="zh-CN" altLang="en-US" smtClean="0"/>
              <a:t>2016/08/07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同心圆 34"/>
          <p:cNvSpPr/>
          <p:nvPr/>
        </p:nvSpPr>
        <p:spPr>
          <a:xfrm>
            <a:off x="-3053871" y="-3042039"/>
            <a:ext cx="6151629" cy="6151629"/>
          </a:xfrm>
          <a:prstGeom prst="donut">
            <a:avLst>
              <a:gd name="adj" fmla="val 5876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同心圆 33"/>
          <p:cNvSpPr/>
          <p:nvPr/>
        </p:nvSpPr>
        <p:spPr>
          <a:xfrm>
            <a:off x="-2106491" y="-2022920"/>
            <a:ext cx="4201645" cy="4201645"/>
          </a:xfrm>
          <a:prstGeom prst="donut">
            <a:avLst>
              <a:gd name="adj" fmla="val 5876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同心圆 31"/>
          <p:cNvSpPr/>
          <p:nvPr/>
        </p:nvSpPr>
        <p:spPr>
          <a:xfrm>
            <a:off x="-809957" y="-727522"/>
            <a:ext cx="1619915" cy="1619915"/>
          </a:xfrm>
          <a:prstGeom prst="donut">
            <a:avLst>
              <a:gd name="adj" fmla="val 1323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同心圆 32"/>
          <p:cNvSpPr/>
          <p:nvPr/>
        </p:nvSpPr>
        <p:spPr>
          <a:xfrm>
            <a:off x="-1434890" y="-1329278"/>
            <a:ext cx="2869780" cy="2869780"/>
          </a:xfrm>
          <a:prstGeom prst="donut">
            <a:avLst>
              <a:gd name="adj" fmla="val 8246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0099" y="520482"/>
            <a:ext cx="565989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2788" algn="just">
              <a:lnSpc>
                <a:spcPct val="150000"/>
              </a:lnSpc>
            </a:pP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汇博通知识管理系统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8" name="图片 1" descr="标志-横小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366" y="272480"/>
            <a:ext cx="829818" cy="357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TextBox 72"/>
          <p:cNvSpPr txBox="1"/>
          <p:nvPr/>
        </p:nvSpPr>
        <p:spPr>
          <a:xfrm>
            <a:off x="5453964" y="66479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软件就是思想</a:t>
            </a:r>
            <a:endParaRPr lang="zh-CN" altLang="en-US" sz="10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81816" y="2145932"/>
            <a:ext cx="2886718" cy="4345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55600" algn="just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通是一个综合性的、功能全面而又通用，且基于大数据技术的知识管理系统，应用范围涵盖办公自动化、文件管理、档案管理、内容管理、人事信息管理、客户资料管理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、图书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管理、证照管理以及综合知识资源整合等以知识文档为基础的众多领域，自</a:t>
            </a:r>
            <a:r>
              <a: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1990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年推出以来，紧跟技术发展的步伐，不断更新改造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，精益求精，用户已遍及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各行各业，深受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用户的追从与好评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 </a:t>
            </a:r>
            <a:endParaRPr lang="en-US" altLang="zh-CN" sz="105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55600" algn="just">
              <a:lnSpc>
                <a:spcPct val="150000"/>
              </a:lnSpc>
            </a:pP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汇博通系统的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开发，基于绍林科技的面向对象的管理、集成数字化管理和与职能相适应的权限管理理念，并在此基础上，实现了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组织机构的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虚拟化（数字化）、认证的集成化和应用的模块化。</a:t>
            </a:r>
            <a:endParaRPr lang="en-US" altLang="zh-CN" sz="10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indent="355600" algn="just">
              <a:lnSpc>
                <a:spcPct val="150000"/>
              </a:lnSpc>
            </a:pP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汇博通系统包含三大部份：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总控系统、基础模块和应用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模块：</a:t>
            </a:r>
            <a:endParaRPr lang="en-US" altLang="zh-CN" sz="10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566618" y="2432720"/>
            <a:ext cx="2886718" cy="6151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05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总控系统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10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indent="355600" algn="just">
              <a:lnSpc>
                <a:spcPct val="150000"/>
              </a:lnSpc>
            </a:pP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汇博通总控系统，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实际上是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用户统一认证平台，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称为汇博通用户统一认证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中心，又可称为单点登录系统，但其比一般单点登录系统的功能更为全面。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总控系统包括模块管理、系统维护、组织与用户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管理等功能，并包括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一套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类似于</a:t>
            </a:r>
            <a:r>
              <a:rPr lang="en-US" altLang="zh-CN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Windows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磁贴的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模块开发规则与工具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05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基础模块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105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55600" algn="just">
              <a:lnSpc>
                <a:spcPct val="150000"/>
              </a:lnSpc>
            </a:pP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也可称为基础应用模块，提供基础的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较通用的应用功能，并为其他应用模块提供开发接口，例如流程邮局、知识管理、档案管理、短信平台、搜索平台、微博、论坛、在线交流等，都属于基础应用模块。</a:t>
            </a:r>
            <a:endParaRPr lang="en-US" altLang="zh-CN" sz="105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应用模块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105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55600" algn="just">
              <a:lnSpc>
                <a:spcPct val="150000"/>
              </a:lnSpc>
            </a:pP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又称专项应用模块，是为某一项具体应用而专门开发的应用模块，如会议文件管理、数字化档案馆、互联网</a:t>
            </a:r>
            <a:r>
              <a:rPr lang="en-US" altLang="zh-CN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立法、常委会履职管理等，现有的应用，也可通过接口作为外部模块认证接入，将组织的数字化应用集中统一管理，有效消除信息孤岛。</a:t>
            </a:r>
            <a:endParaRPr lang="en-US" altLang="zh-CN" sz="105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55600" algn="just">
              <a:lnSpc>
                <a:spcPct val="150000"/>
              </a:lnSpc>
            </a:pP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基础模块与应用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模块有相似性，其主要区别是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：基础模块可提供接口供其它基础模块或应用模块调用，但应用模块则一般不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提供专门接口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05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Picture 2" descr="C:\Users\david\Desktop\图片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58" y="6574734"/>
            <a:ext cx="2855276" cy="1906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335" y="8881869"/>
            <a:ext cx="4454185" cy="319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075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A000120150822A03KPBG</Template>
  <TotalTime>978</TotalTime>
  <Words>420</Words>
  <Application>Microsoft Office PowerPoint</Application>
  <PresentationFormat>A4 纸张(210x297 毫米)</PresentationFormat>
  <Paragraphs>14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微软雅黑</vt:lpstr>
      <vt:lpstr>Arial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谭卓之</dc:creator>
  <cp:lastModifiedBy>谭绍林</cp:lastModifiedBy>
  <cp:revision>104</cp:revision>
  <cp:lastPrinted>2016-08-06T04:55:43Z</cp:lastPrinted>
  <dcterms:created xsi:type="dcterms:W3CDTF">2016-05-25T02:53:14Z</dcterms:created>
  <dcterms:modified xsi:type="dcterms:W3CDTF">2016-08-07T03:53:31Z</dcterms:modified>
</cp:coreProperties>
</file>